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9" r:id="rId3"/>
    <p:sldId id="379" r:id="rId4"/>
    <p:sldId id="267" r:id="rId5"/>
    <p:sldId id="337" r:id="rId6"/>
    <p:sldId id="391" r:id="rId7"/>
    <p:sldId id="393" r:id="rId8"/>
    <p:sldId id="392" r:id="rId9"/>
    <p:sldId id="401" r:id="rId10"/>
    <p:sldId id="409" r:id="rId11"/>
    <p:sldId id="410" r:id="rId12"/>
    <p:sldId id="411" r:id="rId13"/>
    <p:sldId id="412" r:id="rId14"/>
    <p:sldId id="403" r:id="rId15"/>
    <p:sldId id="404" r:id="rId16"/>
    <p:sldId id="413" r:id="rId17"/>
    <p:sldId id="405" r:id="rId18"/>
    <p:sldId id="406" r:id="rId19"/>
    <p:sldId id="407" r:id="rId20"/>
    <p:sldId id="40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A6E4A1-1331-46CE-AC5E-27B91B83E394}" v="3600" dt="2019-05-25T21:33:23.3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4" autoAdjust="0"/>
    <p:restoredTop sz="94660"/>
  </p:normalViewPr>
  <p:slideViewPr>
    <p:cSldViewPr snapToGrid="0">
      <p:cViewPr varScale="1">
        <p:scale>
          <a:sx n="103" d="100"/>
          <a:sy n="103" d="100"/>
        </p:scale>
        <p:origin x="12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Thornton" userId="9f1969b453f71bbb" providerId="LiveId" clId="{CA914BD6-C6C1-427F-A575-7FE408890B31}"/>
    <pc:docChg chg="undo custSel addSld delSld modSld">
      <pc:chgData name="Robert Thornton" userId="9f1969b453f71bbb" providerId="LiveId" clId="{CA914BD6-C6C1-427F-A575-7FE408890B31}" dt="2019-05-25T21:33:23.316" v="3590"/>
      <pc:docMkLst>
        <pc:docMk/>
      </pc:docMkLst>
      <pc:sldChg chg="modSp">
        <pc:chgData name="Robert Thornton" userId="9f1969b453f71bbb" providerId="LiveId" clId="{CA914BD6-C6C1-427F-A575-7FE408890B31}" dt="2019-05-25T19:59:24.047" v="396" actId="20577"/>
        <pc:sldMkLst>
          <pc:docMk/>
          <pc:sldMk cId="1754616018" sldId="267"/>
        </pc:sldMkLst>
        <pc:spChg chg="mod">
          <ac:chgData name="Robert Thornton" userId="9f1969b453f71bbb" providerId="LiveId" clId="{CA914BD6-C6C1-427F-A575-7FE408890B31}" dt="2019-05-25T19:53:56.978" v="98" actId="20577"/>
          <ac:spMkLst>
            <pc:docMk/>
            <pc:sldMk cId="1754616018" sldId="267"/>
            <ac:spMk id="2" creationId="{2FC4503C-33B9-4D0E-8B5B-F53DE3B3C83C}"/>
          </ac:spMkLst>
        </pc:spChg>
        <pc:spChg chg="mod">
          <ac:chgData name="Robert Thornton" userId="9f1969b453f71bbb" providerId="LiveId" clId="{CA914BD6-C6C1-427F-A575-7FE408890B31}" dt="2019-05-25T19:59:24.047" v="396" actId="20577"/>
          <ac:spMkLst>
            <pc:docMk/>
            <pc:sldMk cId="1754616018" sldId="267"/>
            <ac:spMk id="3" creationId="{7C421AC8-238B-46E7-AFAE-0AF38595F50A}"/>
          </ac:spMkLst>
        </pc:spChg>
      </pc:sldChg>
      <pc:sldChg chg="modSp">
        <pc:chgData name="Robert Thornton" userId="9f1969b453f71bbb" providerId="LiveId" clId="{CA914BD6-C6C1-427F-A575-7FE408890B31}" dt="2019-05-25T19:53:22.518" v="64" actId="27636"/>
        <pc:sldMkLst>
          <pc:docMk/>
          <pc:sldMk cId="1958259938" sldId="279"/>
        </pc:sldMkLst>
        <pc:spChg chg="mod">
          <ac:chgData name="Robert Thornton" userId="9f1969b453f71bbb" providerId="LiveId" clId="{CA914BD6-C6C1-427F-A575-7FE408890B31}" dt="2019-05-25T19:53:22.518" v="64" actId="27636"/>
          <ac:spMkLst>
            <pc:docMk/>
            <pc:sldMk cId="1958259938" sldId="279"/>
            <ac:spMk id="3" creationId="{7C421AC8-238B-46E7-AFAE-0AF38595F50A}"/>
          </ac:spMkLst>
        </pc:spChg>
        <pc:cxnChg chg="mod">
          <ac:chgData name="Robert Thornton" userId="9f1969b453f71bbb" providerId="LiveId" clId="{CA914BD6-C6C1-427F-A575-7FE408890B31}" dt="2019-05-25T19:53:01.086" v="58" actId="1076"/>
          <ac:cxnSpMkLst>
            <pc:docMk/>
            <pc:sldMk cId="1958259938" sldId="279"/>
            <ac:cxnSpMk id="7" creationId="{033B7851-F7EE-4571-8BFD-C0915EB9ECFF}"/>
          </ac:cxnSpMkLst>
        </pc:cxnChg>
      </pc:sldChg>
      <pc:sldChg chg="modSp modAnim">
        <pc:chgData name="Robert Thornton" userId="9f1969b453f71bbb" providerId="LiveId" clId="{CA914BD6-C6C1-427F-A575-7FE408890B31}" dt="2019-05-25T21:26:56.427" v="3549"/>
        <pc:sldMkLst>
          <pc:docMk/>
          <pc:sldMk cId="1885943494" sldId="337"/>
        </pc:sldMkLst>
        <pc:spChg chg="mod">
          <ac:chgData name="Robert Thornton" userId="9f1969b453f71bbb" providerId="LiveId" clId="{CA914BD6-C6C1-427F-A575-7FE408890B31}" dt="2019-05-25T20:00:26.037" v="402" actId="207"/>
          <ac:spMkLst>
            <pc:docMk/>
            <pc:sldMk cId="1885943494" sldId="337"/>
            <ac:spMk id="2" creationId="{A8C95632-FC1E-490E-897A-57E7EF6F4E78}"/>
          </ac:spMkLst>
        </pc:spChg>
        <pc:spChg chg="mod">
          <ac:chgData name="Robert Thornton" userId="9f1969b453f71bbb" providerId="LiveId" clId="{CA914BD6-C6C1-427F-A575-7FE408890B31}" dt="2019-05-25T21:26:42.163" v="3548" actId="20577"/>
          <ac:spMkLst>
            <pc:docMk/>
            <pc:sldMk cId="1885943494" sldId="337"/>
            <ac:spMk id="13" creationId="{E7C750C0-1812-4958-B4B6-2FF0B4BA06AA}"/>
          </ac:spMkLst>
        </pc:spChg>
        <pc:picChg chg="mod">
          <ac:chgData name="Robert Thornton" userId="9f1969b453f71bbb" providerId="LiveId" clId="{CA914BD6-C6C1-427F-A575-7FE408890B31}" dt="2019-05-25T20:03:29.788" v="567" actId="14100"/>
          <ac:picMkLst>
            <pc:docMk/>
            <pc:sldMk cId="1885943494" sldId="337"/>
            <ac:picMk id="4" creationId="{6B271893-4C1C-4147-B6F0-FC138D589267}"/>
          </ac:picMkLst>
        </pc:picChg>
        <pc:cxnChg chg="mod">
          <ac:chgData name="Robert Thornton" userId="9f1969b453f71bbb" providerId="LiveId" clId="{CA914BD6-C6C1-427F-A575-7FE408890B31}" dt="2019-05-25T18:01:03.781" v="32" actId="14100"/>
          <ac:cxnSpMkLst>
            <pc:docMk/>
            <pc:sldMk cId="1885943494" sldId="337"/>
            <ac:cxnSpMk id="9" creationId="{5FB0647C-D668-4309-AFEB-C81AA94CF305}"/>
          </ac:cxnSpMkLst>
        </pc:cxnChg>
      </pc:sldChg>
      <pc:sldChg chg="del">
        <pc:chgData name="Robert Thornton" userId="9f1969b453f71bbb" providerId="LiveId" clId="{CA914BD6-C6C1-427F-A575-7FE408890B31}" dt="2019-05-25T17:57:30.455" v="7" actId="2696"/>
        <pc:sldMkLst>
          <pc:docMk/>
          <pc:sldMk cId="3346667801" sldId="338"/>
        </pc:sldMkLst>
      </pc:sldChg>
      <pc:sldChg chg="add del setBg">
        <pc:chgData name="Robert Thornton" userId="9f1969b453f71bbb" providerId="LiveId" clId="{CA914BD6-C6C1-427F-A575-7FE408890B31}" dt="2019-05-25T20:07:03.339" v="721" actId="2696"/>
        <pc:sldMkLst>
          <pc:docMk/>
          <pc:sldMk cId="3750909368" sldId="338"/>
        </pc:sldMkLst>
      </pc:sldChg>
      <pc:sldChg chg="del">
        <pc:chgData name="Robert Thornton" userId="9f1969b453f71bbb" providerId="LiveId" clId="{CA914BD6-C6C1-427F-A575-7FE408890B31}" dt="2019-05-25T17:57:30.471" v="8" actId="2696"/>
        <pc:sldMkLst>
          <pc:docMk/>
          <pc:sldMk cId="465349219" sldId="339"/>
        </pc:sldMkLst>
      </pc:sldChg>
      <pc:sldChg chg="modSp add modAnim">
        <pc:chgData name="Robert Thornton" userId="9f1969b453f71bbb" providerId="LiveId" clId="{CA914BD6-C6C1-427F-A575-7FE408890B31}" dt="2019-05-25T21:27:36.897" v="3561" actId="6549"/>
        <pc:sldMkLst>
          <pc:docMk/>
          <pc:sldMk cId="3197010311" sldId="339"/>
        </pc:sldMkLst>
        <pc:spChg chg="mod">
          <ac:chgData name="Robert Thornton" userId="9f1969b453f71bbb" providerId="LiveId" clId="{CA914BD6-C6C1-427F-A575-7FE408890B31}" dt="2019-05-25T21:27:36.897" v="3561" actId="6549"/>
          <ac:spMkLst>
            <pc:docMk/>
            <pc:sldMk cId="3197010311" sldId="339"/>
            <ac:spMk id="13" creationId="{E7C750C0-1812-4958-B4B6-2FF0B4BA06AA}"/>
          </ac:spMkLst>
        </pc:spChg>
      </pc:sldChg>
      <pc:sldChg chg="del">
        <pc:chgData name="Robert Thornton" userId="9f1969b453f71bbb" providerId="LiveId" clId="{CA914BD6-C6C1-427F-A575-7FE408890B31}" dt="2019-05-25T17:57:30.478" v="9" actId="2696"/>
        <pc:sldMkLst>
          <pc:docMk/>
          <pc:sldMk cId="340692454" sldId="340"/>
        </pc:sldMkLst>
      </pc:sldChg>
      <pc:sldChg chg="modSp add modAnim">
        <pc:chgData name="Robert Thornton" userId="9f1969b453f71bbb" providerId="LiveId" clId="{CA914BD6-C6C1-427F-A575-7FE408890B31}" dt="2019-05-25T21:28:38.246" v="3564"/>
        <pc:sldMkLst>
          <pc:docMk/>
          <pc:sldMk cId="3865862368" sldId="340"/>
        </pc:sldMkLst>
        <pc:spChg chg="mod">
          <ac:chgData name="Robert Thornton" userId="9f1969b453f71bbb" providerId="LiveId" clId="{CA914BD6-C6C1-427F-A575-7FE408890B31}" dt="2019-05-25T20:32:47.147" v="2186" actId="403"/>
          <ac:spMkLst>
            <pc:docMk/>
            <pc:sldMk cId="3865862368" sldId="340"/>
            <ac:spMk id="13" creationId="{E7C750C0-1812-4958-B4B6-2FF0B4BA06AA}"/>
          </ac:spMkLst>
        </pc:spChg>
      </pc:sldChg>
      <pc:sldChg chg="del">
        <pc:chgData name="Robert Thornton" userId="9f1969b453f71bbb" providerId="LiveId" clId="{CA914BD6-C6C1-427F-A575-7FE408890B31}" dt="2019-05-25T17:57:30.498" v="11" actId="2696"/>
        <pc:sldMkLst>
          <pc:docMk/>
          <pc:sldMk cId="1599351859" sldId="341"/>
        </pc:sldMkLst>
      </pc:sldChg>
      <pc:sldChg chg="modSp add del setBg modAnim">
        <pc:chgData name="Robert Thornton" userId="9f1969b453f71bbb" providerId="LiveId" clId="{CA914BD6-C6C1-427F-A575-7FE408890B31}" dt="2019-05-25T20:22:30.801" v="1546" actId="2696"/>
        <pc:sldMkLst>
          <pc:docMk/>
          <pc:sldMk cId="2147848273" sldId="341"/>
        </pc:sldMkLst>
        <pc:spChg chg="mod">
          <ac:chgData name="Robert Thornton" userId="9f1969b453f71bbb" providerId="LiveId" clId="{CA914BD6-C6C1-427F-A575-7FE408890B31}" dt="2019-05-25T20:20:15.220" v="1426" actId="20577"/>
          <ac:spMkLst>
            <pc:docMk/>
            <pc:sldMk cId="2147848273" sldId="341"/>
            <ac:spMk id="13" creationId="{E7C750C0-1812-4958-B4B6-2FF0B4BA06AA}"/>
          </ac:spMkLst>
        </pc:spChg>
      </pc:sldChg>
      <pc:sldChg chg="modSp add modAnim">
        <pc:chgData name="Robert Thornton" userId="9f1969b453f71bbb" providerId="LiveId" clId="{CA914BD6-C6C1-427F-A575-7FE408890B31}" dt="2019-05-25T20:35:06.777" v="2206"/>
        <pc:sldMkLst>
          <pc:docMk/>
          <pc:sldMk cId="2760314562" sldId="342"/>
        </pc:sldMkLst>
        <pc:spChg chg="mod">
          <ac:chgData name="Robert Thornton" userId="9f1969b453f71bbb" providerId="LiveId" clId="{CA914BD6-C6C1-427F-A575-7FE408890B31}" dt="2019-05-25T20:34:44.211" v="2203" actId="255"/>
          <ac:spMkLst>
            <pc:docMk/>
            <pc:sldMk cId="2760314562" sldId="342"/>
            <ac:spMk id="13" creationId="{E7C750C0-1812-4958-B4B6-2FF0B4BA06AA}"/>
          </ac:spMkLst>
        </pc:spChg>
      </pc:sldChg>
      <pc:sldChg chg="modSp del">
        <pc:chgData name="Robert Thornton" userId="9f1969b453f71bbb" providerId="LiveId" clId="{CA914BD6-C6C1-427F-A575-7FE408890B31}" dt="2019-05-25T17:57:30.505" v="12" actId="2696"/>
        <pc:sldMkLst>
          <pc:docMk/>
          <pc:sldMk cId="3402933037" sldId="342"/>
        </pc:sldMkLst>
        <pc:spChg chg="mod">
          <ac:chgData name="Robert Thornton" userId="9f1969b453f71bbb" providerId="LiveId" clId="{CA914BD6-C6C1-427F-A575-7FE408890B31}" dt="2019-05-25T17:56:48.778" v="1" actId="27636"/>
          <ac:spMkLst>
            <pc:docMk/>
            <pc:sldMk cId="3402933037" sldId="342"/>
            <ac:spMk id="13" creationId="{E7C750C0-1812-4958-B4B6-2FF0B4BA06AA}"/>
          </ac:spMkLst>
        </pc:spChg>
      </pc:sldChg>
      <pc:sldChg chg="modSp add modAnim">
        <pc:chgData name="Robert Thornton" userId="9f1969b453f71bbb" providerId="LiveId" clId="{CA914BD6-C6C1-427F-A575-7FE408890B31}" dt="2019-05-25T21:29:31.631" v="3575" actId="20577"/>
        <pc:sldMkLst>
          <pc:docMk/>
          <pc:sldMk cId="902099977" sldId="343"/>
        </pc:sldMkLst>
        <pc:spChg chg="mod">
          <ac:chgData name="Robert Thornton" userId="9f1969b453f71bbb" providerId="LiveId" clId="{CA914BD6-C6C1-427F-A575-7FE408890B31}" dt="2019-05-25T21:29:31.631" v="3575" actId="20577"/>
          <ac:spMkLst>
            <pc:docMk/>
            <pc:sldMk cId="902099977" sldId="343"/>
            <ac:spMk id="13" creationId="{E7C750C0-1812-4958-B4B6-2FF0B4BA06AA}"/>
          </ac:spMkLst>
        </pc:spChg>
      </pc:sldChg>
      <pc:sldChg chg="del">
        <pc:chgData name="Robert Thornton" userId="9f1969b453f71bbb" providerId="LiveId" clId="{CA914BD6-C6C1-427F-A575-7FE408890B31}" dt="2019-05-25T17:57:30.513" v="13" actId="2696"/>
        <pc:sldMkLst>
          <pc:docMk/>
          <pc:sldMk cId="1054706931" sldId="343"/>
        </pc:sldMkLst>
      </pc:sldChg>
      <pc:sldChg chg="del">
        <pc:chgData name="Robert Thornton" userId="9f1969b453f71bbb" providerId="LiveId" clId="{CA914BD6-C6C1-427F-A575-7FE408890B31}" dt="2019-05-25T17:57:30.522" v="14" actId="2696"/>
        <pc:sldMkLst>
          <pc:docMk/>
          <pc:sldMk cId="1256254522" sldId="344"/>
        </pc:sldMkLst>
      </pc:sldChg>
      <pc:sldChg chg="modSp add modAnim">
        <pc:chgData name="Robert Thornton" userId="9f1969b453f71bbb" providerId="LiveId" clId="{CA914BD6-C6C1-427F-A575-7FE408890B31}" dt="2019-05-25T21:30:25.733" v="3586" actId="6549"/>
        <pc:sldMkLst>
          <pc:docMk/>
          <pc:sldMk cId="1788438165" sldId="344"/>
        </pc:sldMkLst>
        <pc:spChg chg="mod">
          <ac:chgData name="Robert Thornton" userId="9f1969b453f71bbb" providerId="LiveId" clId="{CA914BD6-C6C1-427F-A575-7FE408890B31}" dt="2019-05-25T21:30:25.733" v="3586" actId="6549"/>
          <ac:spMkLst>
            <pc:docMk/>
            <pc:sldMk cId="1788438165" sldId="344"/>
            <ac:spMk id="13" creationId="{E7C750C0-1812-4958-B4B6-2FF0B4BA06AA}"/>
          </ac:spMkLst>
        </pc:spChg>
      </pc:sldChg>
      <pc:sldChg chg="addSp delSp modSp add addAnim delAnim modAnim">
        <pc:chgData name="Robert Thornton" userId="9f1969b453f71bbb" providerId="LiveId" clId="{CA914BD6-C6C1-427F-A575-7FE408890B31}" dt="2019-05-25T21:10:53.365" v="3320"/>
        <pc:sldMkLst>
          <pc:docMk/>
          <pc:sldMk cId="171628989" sldId="345"/>
        </pc:sldMkLst>
        <pc:spChg chg="add del mod">
          <ac:chgData name="Robert Thornton" userId="9f1969b453f71bbb" providerId="LiveId" clId="{CA914BD6-C6C1-427F-A575-7FE408890B31}" dt="2019-05-25T20:55:59.814" v="2833" actId="478"/>
          <ac:spMkLst>
            <pc:docMk/>
            <pc:sldMk cId="171628989" sldId="345"/>
            <ac:spMk id="3" creationId="{BDDD3623-5205-4DA8-8A7D-77746619D2DA}"/>
          </ac:spMkLst>
        </pc:spChg>
        <pc:spChg chg="mod">
          <ac:chgData name="Robert Thornton" userId="9f1969b453f71bbb" providerId="LiveId" clId="{CA914BD6-C6C1-427F-A575-7FE408890B31}" dt="2019-05-25T20:50:56.942" v="2624" actId="115"/>
          <ac:spMkLst>
            <pc:docMk/>
            <pc:sldMk cId="171628989" sldId="345"/>
            <ac:spMk id="13" creationId="{E7C750C0-1812-4958-B4B6-2FF0B4BA06AA}"/>
          </ac:spMkLst>
        </pc:spChg>
      </pc:sldChg>
      <pc:sldChg chg="del">
        <pc:chgData name="Robert Thornton" userId="9f1969b453f71bbb" providerId="LiveId" clId="{CA914BD6-C6C1-427F-A575-7FE408890B31}" dt="2019-05-25T17:57:30.529" v="15" actId="2696"/>
        <pc:sldMkLst>
          <pc:docMk/>
          <pc:sldMk cId="3093006289" sldId="345"/>
        </pc:sldMkLst>
      </pc:sldChg>
      <pc:sldChg chg="del">
        <pc:chgData name="Robert Thornton" userId="9f1969b453f71bbb" providerId="LiveId" clId="{CA914BD6-C6C1-427F-A575-7FE408890B31}" dt="2019-05-25T17:57:30.540" v="16" actId="2696"/>
        <pc:sldMkLst>
          <pc:docMk/>
          <pc:sldMk cId="2659107521" sldId="346"/>
        </pc:sldMkLst>
      </pc:sldChg>
      <pc:sldChg chg="delSp modSp add delAnim modAnim">
        <pc:chgData name="Robert Thornton" userId="9f1969b453f71bbb" providerId="LiveId" clId="{CA914BD6-C6C1-427F-A575-7FE408890B31}" dt="2019-05-25T21:25:57.643" v="3543" actId="2"/>
        <pc:sldMkLst>
          <pc:docMk/>
          <pc:sldMk cId="3898618397" sldId="346"/>
        </pc:sldMkLst>
        <pc:spChg chg="del">
          <ac:chgData name="Robert Thornton" userId="9f1969b453f71bbb" providerId="LiveId" clId="{CA914BD6-C6C1-427F-A575-7FE408890B31}" dt="2019-05-25T20:49:16.868" v="2548" actId="478"/>
          <ac:spMkLst>
            <pc:docMk/>
            <pc:sldMk cId="3898618397" sldId="346"/>
            <ac:spMk id="3" creationId="{BDDD3623-5205-4DA8-8A7D-77746619D2DA}"/>
          </ac:spMkLst>
        </pc:spChg>
        <pc:spChg chg="mod">
          <ac:chgData name="Robert Thornton" userId="9f1969b453f71bbb" providerId="LiveId" clId="{CA914BD6-C6C1-427F-A575-7FE408890B31}" dt="2019-05-25T21:25:57.643" v="3543" actId="2"/>
          <ac:spMkLst>
            <pc:docMk/>
            <pc:sldMk cId="3898618397" sldId="346"/>
            <ac:spMk id="13" creationId="{E7C750C0-1812-4958-B4B6-2FF0B4BA06AA}"/>
          </ac:spMkLst>
        </pc:spChg>
      </pc:sldChg>
      <pc:sldChg chg="modSp add modAnim">
        <pc:chgData name="Robert Thornton" userId="9f1969b453f71bbb" providerId="LiveId" clId="{CA914BD6-C6C1-427F-A575-7FE408890B31}" dt="2019-05-25T21:33:23.316" v="3590"/>
        <pc:sldMkLst>
          <pc:docMk/>
          <pc:sldMk cId="360706492" sldId="347"/>
        </pc:sldMkLst>
        <pc:spChg chg="mod">
          <ac:chgData name="Robert Thornton" userId="9f1969b453f71bbb" providerId="LiveId" clId="{CA914BD6-C6C1-427F-A575-7FE408890B31}" dt="2019-05-25T21:25:59.984" v="3544" actId="2"/>
          <ac:spMkLst>
            <pc:docMk/>
            <pc:sldMk cId="360706492" sldId="347"/>
            <ac:spMk id="13" creationId="{E7C750C0-1812-4958-B4B6-2FF0B4BA06AA}"/>
          </ac:spMkLst>
        </pc:spChg>
      </pc:sldChg>
      <pc:sldChg chg="del">
        <pc:chgData name="Robert Thornton" userId="9f1969b453f71bbb" providerId="LiveId" clId="{CA914BD6-C6C1-427F-A575-7FE408890B31}" dt="2019-05-25T17:57:30.487" v="10" actId="2696"/>
        <pc:sldMkLst>
          <pc:docMk/>
          <pc:sldMk cId="4273575354" sldId="347"/>
        </pc:sldMkLst>
      </pc:sldChg>
      <pc:sldChg chg="modSp add modAnim">
        <pc:chgData name="Robert Thornton" userId="9f1969b453f71bbb" providerId="LiveId" clId="{CA914BD6-C6C1-427F-A575-7FE408890B31}" dt="2019-05-25T21:16:19.888" v="3441" actId="15"/>
        <pc:sldMkLst>
          <pc:docMk/>
          <pc:sldMk cId="2762662524" sldId="348"/>
        </pc:sldMkLst>
        <pc:spChg chg="mod">
          <ac:chgData name="Robert Thornton" userId="9f1969b453f71bbb" providerId="LiveId" clId="{CA914BD6-C6C1-427F-A575-7FE408890B31}" dt="2019-05-25T21:16:19.888" v="3441" actId="15"/>
          <ac:spMkLst>
            <pc:docMk/>
            <pc:sldMk cId="2762662524" sldId="348"/>
            <ac:spMk id="13" creationId="{E7C750C0-1812-4958-B4B6-2FF0B4BA06AA}"/>
          </ac:spMkLst>
        </pc:spChg>
      </pc:sldChg>
      <pc:sldChg chg="del">
        <pc:chgData name="Robert Thornton" userId="9f1969b453f71bbb" providerId="LiveId" clId="{CA914BD6-C6C1-427F-A575-7FE408890B31}" dt="2019-05-25T17:57:30.561" v="17" actId="2696"/>
        <pc:sldMkLst>
          <pc:docMk/>
          <pc:sldMk cId="3087333889" sldId="348"/>
        </pc:sldMkLst>
      </pc:sldChg>
      <pc:sldChg chg="modSp del">
        <pc:chgData name="Robert Thornton" userId="9f1969b453f71bbb" providerId="LiveId" clId="{CA914BD6-C6C1-427F-A575-7FE408890B31}" dt="2019-05-25T17:57:30.569" v="18" actId="2696"/>
        <pc:sldMkLst>
          <pc:docMk/>
          <pc:sldMk cId="787362551" sldId="349"/>
        </pc:sldMkLst>
        <pc:spChg chg="mod">
          <ac:chgData name="Robert Thornton" userId="9f1969b453f71bbb" providerId="LiveId" clId="{CA914BD6-C6C1-427F-A575-7FE408890B31}" dt="2019-05-25T17:56:48.797" v="2" actId="27636"/>
          <ac:spMkLst>
            <pc:docMk/>
            <pc:sldMk cId="787362551" sldId="349"/>
            <ac:spMk id="13" creationId="{E7C750C0-1812-4958-B4B6-2FF0B4BA06AA}"/>
          </ac:spMkLst>
        </pc:spChg>
      </pc:sldChg>
      <pc:sldChg chg="modSp add modAnim">
        <pc:chgData name="Robert Thornton" userId="9f1969b453f71bbb" providerId="LiveId" clId="{CA914BD6-C6C1-427F-A575-7FE408890B31}" dt="2019-05-25T21:26:01.333" v="3545" actId="2"/>
        <pc:sldMkLst>
          <pc:docMk/>
          <pc:sldMk cId="1312764923" sldId="349"/>
        </pc:sldMkLst>
        <pc:spChg chg="mod">
          <ac:chgData name="Robert Thornton" userId="9f1969b453f71bbb" providerId="LiveId" clId="{CA914BD6-C6C1-427F-A575-7FE408890B31}" dt="2019-05-25T21:26:01.333" v="3545" actId="2"/>
          <ac:spMkLst>
            <pc:docMk/>
            <pc:sldMk cId="1312764923" sldId="349"/>
            <ac:spMk id="13" creationId="{E7C750C0-1812-4958-B4B6-2FF0B4BA06AA}"/>
          </ac:spMkLst>
        </pc:spChg>
      </pc:sldChg>
      <pc:sldChg chg="del">
        <pc:chgData name="Robert Thornton" userId="9f1969b453f71bbb" providerId="LiveId" clId="{CA914BD6-C6C1-427F-A575-7FE408890B31}" dt="2019-05-25T17:57:30.583" v="19" actId="2696"/>
        <pc:sldMkLst>
          <pc:docMk/>
          <pc:sldMk cId="1249608003" sldId="35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4B4CE1-76C8-49A3-AD5E-7279E1E998B7}" type="datetimeFigureOut">
              <a:rPr lang="en-US" smtClean="0"/>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C7BDEE-0EB6-4ADC-AC7D-A6D8782345DE}" type="slidenum">
              <a:rPr lang="en-US" smtClean="0"/>
              <a:t>‹#›</a:t>
            </a:fld>
            <a:endParaRPr lang="en-US" dirty="0"/>
          </a:p>
        </p:txBody>
      </p:sp>
    </p:spTree>
    <p:extLst>
      <p:ext uri="{BB962C8B-B14F-4D97-AF65-F5344CB8AC3E}">
        <p14:creationId xmlns:p14="http://schemas.microsoft.com/office/powerpoint/2010/main" val="1751067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4B4CE1-76C8-49A3-AD5E-7279E1E998B7}" type="datetimeFigureOut">
              <a:rPr lang="en-US" smtClean="0"/>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C7BDEE-0EB6-4ADC-AC7D-A6D8782345DE}" type="slidenum">
              <a:rPr lang="en-US" smtClean="0"/>
              <a:t>‹#›</a:t>
            </a:fld>
            <a:endParaRPr lang="en-US" dirty="0"/>
          </a:p>
        </p:txBody>
      </p:sp>
    </p:spTree>
    <p:extLst>
      <p:ext uri="{BB962C8B-B14F-4D97-AF65-F5344CB8AC3E}">
        <p14:creationId xmlns:p14="http://schemas.microsoft.com/office/powerpoint/2010/main" val="2083784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4B4CE1-76C8-49A3-AD5E-7279E1E998B7}" type="datetimeFigureOut">
              <a:rPr lang="en-US" smtClean="0"/>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C7BDEE-0EB6-4ADC-AC7D-A6D8782345DE}"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2502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4B4CE1-76C8-49A3-AD5E-7279E1E998B7}" type="datetimeFigureOut">
              <a:rPr lang="en-US" smtClean="0"/>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C7BDEE-0EB6-4ADC-AC7D-A6D8782345DE}" type="slidenum">
              <a:rPr lang="en-US" smtClean="0"/>
              <a:t>‹#›</a:t>
            </a:fld>
            <a:endParaRPr lang="en-US" dirty="0"/>
          </a:p>
        </p:txBody>
      </p:sp>
    </p:spTree>
    <p:extLst>
      <p:ext uri="{BB962C8B-B14F-4D97-AF65-F5344CB8AC3E}">
        <p14:creationId xmlns:p14="http://schemas.microsoft.com/office/powerpoint/2010/main" val="711131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4B4CE1-76C8-49A3-AD5E-7279E1E998B7}" type="datetimeFigureOut">
              <a:rPr lang="en-US" smtClean="0"/>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C7BDEE-0EB6-4ADC-AC7D-A6D8782345DE}"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15003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4B4CE1-76C8-49A3-AD5E-7279E1E998B7}" type="datetimeFigureOut">
              <a:rPr lang="en-US" smtClean="0"/>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C7BDEE-0EB6-4ADC-AC7D-A6D8782345DE}" type="slidenum">
              <a:rPr lang="en-US" smtClean="0"/>
              <a:t>‹#›</a:t>
            </a:fld>
            <a:endParaRPr lang="en-US" dirty="0"/>
          </a:p>
        </p:txBody>
      </p:sp>
    </p:spTree>
    <p:extLst>
      <p:ext uri="{BB962C8B-B14F-4D97-AF65-F5344CB8AC3E}">
        <p14:creationId xmlns:p14="http://schemas.microsoft.com/office/powerpoint/2010/main" val="1843814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4B4CE1-76C8-49A3-AD5E-7279E1E998B7}" type="datetimeFigureOut">
              <a:rPr lang="en-US" smtClean="0"/>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C7BDEE-0EB6-4ADC-AC7D-A6D8782345DE}" type="slidenum">
              <a:rPr lang="en-US" smtClean="0"/>
              <a:t>‹#›</a:t>
            </a:fld>
            <a:endParaRPr lang="en-US" dirty="0"/>
          </a:p>
        </p:txBody>
      </p:sp>
    </p:spTree>
    <p:extLst>
      <p:ext uri="{BB962C8B-B14F-4D97-AF65-F5344CB8AC3E}">
        <p14:creationId xmlns:p14="http://schemas.microsoft.com/office/powerpoint/2010/main" val="342360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4B4CE1-76C8-49A3-AD5E-7279E1E998B7}" type="datetimeFigureOut">
              <a:rPr lang="en-US" smtClean="0"/>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C7BDEE-0EB6-4ADC-AC7D-A6D8782345DE}" type="slidenum">
              <a:rPr lang="en-US" smtClean="0"/>
              <a:t>‹#›</a:t>
            </a:fld>
            <a:endParaRPr lang="en-US" dirty="0"/>
          </a:p>
        </p:txBody>
      </p:sp>
    </p:spTree>
    <p:extLst>
      <p:ext uri="{BB962C8B-B14F-4D97-AF65-F5344CB8AC3E}">
        <p14:creationId xmlns:p14="http://schemas.microsoft.com/office/powerpoint/2010/main" val="407352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4B4CE1-76C8-49A3-AD5E-7279E1E998B7}" type="datetimeFigureOut">
              <a:rPr lang="en-US" smtClean="0"/>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C7BDEE-0EB6-4ADC-AC7D-A6D8782345DE}" type="slidenum">
              <a:rPr lang="en-US" smtClean="0"/>
              <a:t>‹#›</a:t>
            </a:fld>
            <a:endParaRPr lang="en-US" dirty="0"/>
          </a:p>
        </p:txBody>
      </p:sp>
    </p:spTree>
    <p:extLst>
      <p:ext uri="{BB962C8B-B14F-4D97-AF65-F5344CB8AC3E}">
        <p14:creationId xmlns:p14="http://schemas.microsoft.com/office/powerpoint/2010/main" val="361468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4B4CE1-76C8-49A3-AD5E-7279E1E998B7}" type="datetimeFigureOut">
              <a:rPr lang="en-US" smtClean="0"/>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C7BDEE-0EB6-4ADC-AC7D-A6D8782345DE}" type="slidenum">
              <a:rPr lang="en-US" smtClean="0"/>
              <a:t>‹#›</a:t>
            </a:fld>
            <a:endParaRPr lang="en-US" dirty="0"/>
          </a:p>
        </p:txBody>
      </p:sp>
    </p:spTree>
    <p:extLst>
      <p:ext uri="{BB962C8B-B14F-4D97-AF65-F5344CB8AC3E}">
        <p14:creationId xmlns:p14="http://schemas.microsoft.com/office/powerpoint/2010/main" val="628944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4B4CE1-76C8-49A3-AD5E-7279E1E998B7}" type="datetimeFigureOut">
              <a:rPr lang="en-US" smtClean="0"/>
              <a:t>6/19/2019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C7BDEE-0EB6-4ADC-AC7D-A6D8782345DE}" type="slidenum">
              <a:rPr lang="en-US" smtClean="0"/>
              <a:t>‹#›</a:t>
            </a:fld>
            <a:endParaRPr lang="en-US" dirty="0"/>
          </a:p>
        </p:txBody>
      </p:sp>
    </p:spTree>
    <p:extLst>
      <p:ext uri="{BB962C8B-B14F-4D97-AF65-F5344CB8AC3E}">
        <p14:creationId xmlns:p14="http://schemas.microsoft.com/office/powerpoint/2010/main" val="3953282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4B4CE1-76C8-49A3-AD5E-7279E1E998B7}" type="datetimeFigureOut">
              <a:rPr lang="en-US" smtClean="0"/>
              <a:t>6/19/2019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8C7BDEE-0EB6-4ADC-AC7D-A6D8782345DE}" type="slidenum">
              <a:rPr lang="en-US" smtClean="0"/>
              <a:t>‹#›</a:t>
            </a:fld>
            <a:endParaRPr lang="en-US" dirty="0"/>
          </a:p>
        </p:txBody>
      </p:sp>
    </p:spTree>
    <p:extLst>
      <p:ext uri="{BB962C8B-B14F-4D97-AF65-F5344CB8AC3E}">
        <p14:creationId xmlns:p14="http://schemas.microsoft.com/office/powerpoint/2010/main" val="2507023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4B4CE1-76C8-49A3-AD5E-7279E1E998B7}" type="datetimeFigureOut">
              <a:rPr lang="en-US" smtClean="0"/>
              <a:t>6/19/2019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8C7BDEE-0EB6-4ADC-AC7D-A6D8782345DE}" type="slidenum">
              <a:rPr lang="en-US" smtClean="0"/>
              <a:t>‹#›</a:t>
            </a:fld>
            <a:endParaRPr lang="en-US" dirty="0"/>
          </a:p>
        </p:txBody>
      </p:sp>
    </p:spTree>
    <p:extLst>
      <p:ext uri="{BB962C8B-B14F-4D97-AF65-F5344CB8AC3E}">
        <p14:creationId xmlns:p14="http://schemas.microsoft.com/office/powerpoint/2010/main" val="3067594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4B4CE1-76C8-49A3-AD5E-7279E1E998B7}" type="datetimeFigureOut">
              <a:rPr lang="en-US" smtClean="0"/>
              <a:t>6/19/2019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8C7BDEE-0EB6-4ADC-AC7D-A6D8782345DE}" type="slidenum">
              <a:rPr lang="en-US" smtClean="0"/>
              <a:t>‹#›</a:t>
            </a:fld>
            <a:endParaRPr lang="en-US" dirty="0"/>
          </a:p>
        </p:txBody>
      </p:sp>
    </p:spTree>
    <p:extLst>
      <p:ext uri="{BB962C8B-B14F-4D97-AF65-F5344CB8AC3E}">
        <p14:creationId xmlns:p14="http://schemas.microsoft.com/office/powerpoint/2010/main" val="3019446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4B4CE1-76C8-49A3-AD5E-7279E1E998B7}" type="datetimeFigureOut">
              <a:rPr lang="en-US" smtClean="0"/>
              <a:t>6/19/2019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C7BDEE-0EB6-4ADC-AC7D-A6D8782345DE}" type="slidenum">
              <a:rPr lang="en-US" smtClean="0"/>
              <a:t>‹#›</a:t>
            </a:fld>
            <a:endParaRPr lang="en-US" dirty="0"/>
          </a:p>
        </p:txBody>
      </p:sp>
    </p:spTree>
    <p:extLst>
      <p:ext uri="{BB962C8B-B14F-4D97-AF65-F5344CB8AC3E}">
        <p14:creationId xmlns:p14="http://schemas.microsoft.com/office/powerpoint/2010/main" val="2568933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04B4CE1-76C8-49A3-AD5E-7279E1E998B7}" type="datetimeFigureOut">
              <a:rPr lang="en-US" smtClean="0"/>
              <a:t>6/19/2019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C7BDEE-0EB6-4ADC-AC7D-A6D8782345DE}" type="slidenum">
              <a:rPr lang="en-US" smtClean="0"/>
              <a:t>‹#›</a:t>
            </a:fld>
            <a:endParaRPr lang="en-US" dirty="0"/>
          </a:p>
        </p:txBody>
      </p:sp>
    </p:spTree>
    <p:extLst>
      <p:ext uri="{BB962C8B-B14F-4D97-AF65-F5344CB8AC3E}">
        <p14:creationId xmlns:p14="http://schemas.microsoft.com/office/powerpoint/2010/main" val="2170899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04B4CE1-76C8-49A3-AD5E-7279E1E998B7}" type="datetimeFigureOut">
              <a:rPr lang="en-US" smtClean="0"/>
              <a:t>6/19/2019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8C7BDEE-0EB6-4ADC-AC7D-A6D8782345DE}" type="slidenum">
              <a:rPr lang="en-US" smtClean="0"/>
              <a:t>‹#›</a:t>
            </a:fld>
            <a:endParaRPr lang="en-US" dirty="0"/>
          </a:p>
        </p:txBody>
      </p:sp>
    </p:spTree>
    <p:extLst>
      <p:ext uri="{BB962C8B-B14F-4D97-AF65-F5344CB8AC3E}">
        <p14:creationId xmlns:p14="http://schemas.microsoft.com/office/powerpoint/2010/main" val="3993904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pic>
        <p:nvPicPr>
          <p:cNvPr id="3" name="Picture 2" descr="A close up of a logo&#10;&#10;Description generated with high confidence">
            <a:extLst>
              <a:ext uri="{FF2B5EF4-FFF2-40B4-BE49-F238E27FC236}">
                <a16:creationId xmlns:a16="http://schemas.microsoft.com/office/drawing/2014/main" id="{95582A0C-564D-4D98-9C18-827AA9E4581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1"/>
            <a:ext cx="12192000" cy="6858001"/>
          </a:xfrm>
          <a:prstGeom prst="rect">
            <a:avLst/>
          </a:prstGeom>
        </p:spPr>
      </p:pic>
    </p:spTree>
    <p:extLst>
      <p:ext uri="{BB962C8B-B14F-4D97-AF65-F5344CB8AC3E}">
        <p14:creationId xmlns:p14="http://schemas.microsoft.com/office/powerpoint/2010/main" val="3754728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shadeToTitle="1">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632-FC1E-490E-897A-57E7EF6F4E78}"/>
              </a:ext>
            </a:extLst>
          </p:cNvPr>
          <p:cNvSpPr>
            <a:spLocks noGrp="1"/>
          </p:cNvSpPr>
          <p:nvPr>
            <p:ph type="title"/>
          </p:nvPr>
        </p:nvSpPr>
        <p:spPr/>
        <p:txBody>
          <a:bodyPr/>
          <a:lstStyle/>
          <a:p>
            <a:r>
              <a:rPr lang="en-US" dirty="0">
                <a:solidFill>
                  <a:schemeClr val="tx1"/>
                </a:solidFill>
              </a:rPr>
              <a:t>Light</a:t>
            </a:r>
          </a:p>
        </p:txBody>
      </p:sp>
      <p:sp>
        <p:nvSpPr>
          <p:cNvPr id="13" name="Content Placeholder 2">
            <a:extLst>
              <a:ext uri="{FF2B5EF4-FFF2-40B4-BE49-F238E27FC236}">
                <a16:creationId xmlns:a16="http://schemas.microsoft.com/office/drawing/2014/main" id="{E7C750C0-1812-4958-B4B6-2FF0B4BA06AA}"/>
              </a:ext>
            </a:extLst>
          </p:cNvPr>
          <p:cNvSpPr>
            <a:spLocks noGrp="1"/>
          </p:cNvSpPr>
          <p:nvPr>
            <p:ph idx="1"/>
          </p:nvPr>
        </p:nvSpPr>
        <p:spPr>
          <a:xfrm>
            <a:off x="677334" y="1938694"/>
            <a:ext cx="3428135" cy="4862299"/>
          </a:xfrm>
        </p:spPr>
        <p:txBody>
          <a:bodyPr>
            <a:normAutofit/>
          </a:bodyPr>
          <a:lstStyle/>
          <a:p>
            <a:pPr marL="0" indent="0" defTabSz="463550">
              <a:spcBef>
                <a:spcPts val="0"/>
              </a:spcBef>
              <a:buNone/>
            </a:pPr>
            <a:r>
              <a:rPr lang="en-US" sz="2200" u="sng" dirty="0">
                <a:solidFill>
                  <a:schemeClr val="tx1"/>
                </a:solidFill>
              </a:rPr>
              <a:t>God = Light</a:t>
            </a:r>
            <a:r>
              <a:rPr lang="en-US" sz="2200" dirty="0">
                <a:solidFill>
                  <a:schemeClr val="tx1"/>
                </a:solidFill>
              </a:rPr>
              <a:t> </a:t>
            </a:r>
          </a:p>
          <a:p>
            <a:pPr marL="0" indent="0" defTabSz="463550">
              <a:spcBef>
                <a:spcPts val="0"/>
              </a:spcBef>
              <a:buNone/>
            </a:pPr>
            <a:r>
              <a:rPr lang="en-US" sz="2200" dirty="0">
                <a:solidFill>
                  <a:schemeClr val="tx1"/>
                </a:solidFill>
              </a:rPr>
              <a:t>(1John 1:5-10; Jam. 1:17)</a:t>
            </a:r>
          </a:p>
          <a:p>
            <a:pPr marL="0" indent="0" defTabSz="463550">
              <a:spcBef>
                <a:spcPts val="0"/>
              </a:spcBef>
              <a:buNone/>
            </a:pPr>
            <a:endParaRPr lang="en-US" sz="2200" dirty="0">
              <a:solidFill>
                <a:schemeClr val="tx1"/>
              </a:solidFill>
            </a:endParaRPr>
          </a:p>
          <a:p>
            <a:pPr marL="0" indent="0" defTabSz="463550">
              <a:spcBef>
                <a:spcPts val="0"/>
              </a:spcBef>
              <a:buNone/>
            </a:pPr>
            <a:r>
              <a:rPr lang="en-US" sz="2200" dirty="0">
                <a:solidFill>
                  <a:schemeClr val="tx1"/>
                </a:solidFill>
              </a:rPr>
              <a:t>Jesus = Light </a:t>
            </a:r>
          </a:p>
          <a:p>
            <a:pPr marL="0" indent="0" defTabSz="463550">
              <a:spcBef>
                <a:spcPts val="0"/>
              </a:spcBef>
              <a:buNone/>
            </a:pPr>
            <a:r>
              <a:rPr lang="en-US" sz="2200" dirty="0">
                <a:solidFill>
                  <a:schemeClr val="tx1"/>
                </a:solidFill>
              </a:rPr>
              <a:t>(John 1:4-9; John 8:12)</a:t>
            </a:r>
          </a:p>
          <a:p>
            <a:pPr marL="0" indent="0" defTabSz="463550">
              <a:spcBef>
                <a:spcPts val="0"/>
              </a:spcBef>
              <a:buNone/>
            </a:pPr>
            <a:endParaRPr lang="en-US" sz="2200" dirty="0">
              <a:solidFill>
                <a:schemeClr val="tx1"/>
              </a:solidFill>
            </a:endParaRPr>
          </a:p>
          <a:p>
            <a:pPr marL="0" indent="0" defTabSz="463550">
              <a:spcBef>
                <a:spcPts val="0"/>
              </a:spcBef>
              <a:buNone/>
            </a:pPr>
            <a:r>
              <a:rPr lang="en-US" sz="2200" dirty="0">
                <a:solidFill>
                  <a:schemeClr val="tx1"/>
                </a:solidFill>
              </a:rPr>
              <a:t>Satan = Darkness </a:t>
            </a:r>
          </a:p>
          <a:p>
            <a:pPr marL="0" indent="0" defTabSz="463550">
              <a:spcBef>
                <a:spcPts val="0"/>
              </a:spcBef>
              <a:buNone/>
            </a:pPr>
            <a:r>
              <a:rPr lang="en-US" sz="2200" dirty="0">
                <a:solidFill>
                  <a:schemeClr val="tx1"/>
                </a:solidFill>
              </a:rPr>
              <a:t>(Act. 26:14-18; Col. 1:13)</a:t>
            </a:r>
          </a:p>
          <a:p>
            <a:pPr marL="0" indent="0" defTabSz="463550">
              <a:spcBef>
                <a:spcPts val="0"/>
              </a:spcBef>
              <a:buNone/>
            </a:pPr>
            <a:endParaRPr lang="en-US" sz="2200" dirty="0">
              <a:solidFill>
                <a:schemeClr val="tx1"/>
              </a:solidFill>
            </a:endParaRPr>
          </a:p>
          <a:p>
            <a:pPr marL="0" indent="0" defTabSz="463550">
              <a:spcBef>
                <a:spcPts val="0"/>
              </a:spcBef>
              <a:buNone/>
            </a:pPr>
            <a:r>
              <a:rPr lang="en-US" sz="2200" dirty="0">
                <a:solidFill>
                  <a:schemeClr val="tx1"/>
                </a:solidFill>
              </a:rPr>
              <a:t>We are a light </a:t>
            </a:r>
          </a:p>
          <a:p>
            <a:pPr marL="0" indent="0" defTabSz="463550">
              <a:spcBef>
                <a:spcPts val="0"/>
              </a:spcBef>
              <a:buNone/>
            </a:pPr>
            <a:r>
              <a:rPr lang="en-US" sz="2200" dirty="0">
                <a:solidFill>
                  <a:schemeClr val="tx1"/>
                </a:solidFill>
              </a:rPr>
              <a:t>(Eph. 5:6-8; 1Thes. 5:5; John 12:35-36)</a:t>
            </a:r>
          </a:p>
          <a:p>
            <a:pPr marL="0" indent="0" defTabSz="463550">
              <a:spcBef>
                <a:spcPts val="0"/>
              </a:spcBef>
              <a:buNone/>
            </a:pPr>
            <a:endParaRPr lang="en-US" sz="2600" dirty="0">
              <a:solidFill>
                <a:schemeClr val="tx1"/>
              </a:solidFill>
            </a:endParaRPr>
          </a:p>
        </p:txBody>
      </p:sp>
      <p:cxnSp>
        <p:nvCxnSpPr>
          <p:cNvPr id="9" name="Straight Connector 8">
            <a:extLst>
              <a:ext uri="{FF2B5EF4-FFF2-40B4-BE49-F238E27FC236}">
                <a16:creationId xmlns:a16="http://schemas.microsoft.com/office/drawing/2014/main" id="{5FB0647C-D668-4309-AFEB-C81AA94CF305}"/>
              </a:ext>
            </a:extLst>
          </p:cNvPr>
          <p:cNvCxnSpPr>
            <a:cxnSpLocks/>
          </p:cNvCxnSpPr>
          <p:nvPr/>
        </p:nvCxnSpPr>
        <p:spPr>
          <a:xfrm>
            <a:off x="838200" y="1514901"/>
            <a:ext cx="8559800"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4" name="Picture 3">
            <a:extLst>
              <a:ext uri="{FF2B5EF4-FFF2-40B4-BE49-F238E27FC236}">
                <a16:creationId xmlns:a16="http://schemas.microsoft.com/office/drawing/2014/main" id="{6B271893-4C1C-4147-B6F0-FC138D58926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537" b="92683" l="2597" r="92208">
                        <a14:foregroundMark x1="57143" y1="81707" x2="40260" y2="74390"/>
                        <a14:foregroundMark x1="53247" y1="59756" x2="29870" y2="82927"/>
                        <a14:foregroundMark x1="48052" y1="53659" x2="23377" y2="71951"/>
                        <a14:foregroundMark x1="35065" y1="58537" x2="71373" y2="76966"/>
                        <a14:foregroundMark x1="19481" y1="71951" x2="18182" y2="84146"/>
                        <a14:foregroundMark x1="48052" y1="23171" x2="64935" y2="31707"/>
                        <a14:foregroundMark x1="66234" y1="34146" x2="18182" y2="35366"/>
                        <a14:foregroundMark x1="48052" y1="17073" x2="75325" y2="46341"/>
                        <a14:foregroundMark x1="41558" y1="19512" x2="19481" y2="24390"/>
                        <a14:foregroundMark x1="35065" y1="20732" x2="18963" y2="36692"/>
                        <a14:foregroundMark x1="37662" y1="10976" x2="83117" y2="37805"/>
                        <a14:foregroundMark x1="80519" y1="40244" x2="90909" y2="62195"/>
                        <a14:foregroundMark x1="90909" y1="52439" x2="93506" y2="60976"/>
                        <a14:foregroundMark x1="77922" y1="68293" x2="77922" y2="77442"/>
                        <a14:foregroundMark x1="74026" y1="73171" x2="59740" y2="60976"/>
                        <a14:foregroundMark x1="53247" y1="93902" x2="46753" y2="91463"/>
                        <a14:foregroundMark x1="57143" y1="9756" x2="45455" y2="8537"/>
                        <a14:foregroundMark x1="5195" y1="47561" x2="5195" y2="52439"/>
                        <a14:foregroundMark x1="5195" y1="46341" x2="5195" y2="47561"/>
                        <a14:foregroundMark x1="14286" y1="79268" x2="16883" y2="81707"/>
                        <a14:foregroundMark x1="83117" y1="79268" x2="83117" y2="79268"/>
                        <a14:foregroundMark x1="2597" y1="52439" x2="2597" y2="52439"/>
                        <a14:backgroundMark x1="2597" y1="32927" x2="0" y2="42683"/>
                        <a14:backgroundMark x1="87013" y1="84146" x2="84416" y2="86585"/>
                        <a14:backgroundMark x1="1299" y1="47561" x2="1299" y2="47561"/>
                        <a14:backgroundMark x1="0" y1="52439" x2="0" y2="52439"/>
                      </a14:backgroundRemoval>
                    </a14:imgEffect>
                    <a14:imgEffect>
                      <a14:colorTemperature colorTemp="5600"/>
                    </a14:imgEffect>
                  </a14:imgLayer>
                </a14:imgProps>
              </a:ext>
              <a:ext uri="{28A0092B-C50C-407E-A947-70E740481C1C}">
                <a14:useLocalDpi xmlns:a14="http://schemas.microsoft.com/office/drawing/2010/main" val="0"/>
              </a:ext>
            </a:extLst>
          </a:blip>
          <a:stretch>
            <a:fillRect/>
          </a:stretch>
        </p:blipFill>
        <p:spPr>
          <a:xfrm>
            <a:off x="11234727" y="5842535"/>
            <a:ext cx="957273" cy="1019434"/>
          </a:xfrm>
          <a:prstGeom prst="rect">
            <a:avLst/>
          </a:prstGeom>
        </p:spPr>
      </p:pic>
      <p:sp>
        <p:nvSpPr>
          <p:cNvPr id="7" name="Content Placeholder 2">
            <a:extLst>
              <a:ext uri="{FF2B5EF4-FFF2-40B4-BE49-F238E27FC236}">
                <a16:creationId xmlns:a16="http://schemas.microsoft.com/office/drawing/2014/main" id="{D92D4718-F566-41F4-BF14-230603FF9D62}"/>
              </a:ext>
            </a:extLst>
          </p:cNvPr>
          <p:cNvSpPr txBox="1">
            <a:spLocks/>
          </p:cNvSpPr>
          <p:nvPr/>
        </p:nvSpPr>
        <p:spPr>
          <a:xfrm>
            <a:off x="4105468" y="1930400"/>
            <a:ext cx="5292531" cy="486229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defTabSz="463550">
              <a:spcBef>
                <a:spcPts val="0"/>
              </a:spcBef>
              <a:buFont typeface="Wingdings 3" charset="2"/>
              <a:buNone/>
            </a:pPr>
            <a:r>
              <a:rPr lang="en-US" sz="2200" dirty="0">
                <a:solidFill>
                  <a:schemeClr val="tx1"/>
                </a:solidFill>
              </a:rPr>
              <a:t>“…</a:t>
            </a:r>
            <a:r>
              <a:rPr lang="en-US" sz="2200" u="sng" dirty="0">
                <a:solidFill>
                  <a:schemeClr val="tx1"/>
                </a:solidFill>
              </a:rPr>
              <a:t>God is Light</a:t>
            </a:r>
            <a:r>
              <a:rPr lang="en-US" sz="2200" dirty="0">
                <a:solidFill>
                  <a:schemeClr val="tx1"/>
                </a:solidFill>
              </a:rPr>
              <a:t>, and </a:t>
            </a:r>
            <a:r>
              <a:rPr lang="en-US" sz="2200" u="sng" dirty="0">
                <a:solidFill>
                  <a:schemeClr val="tx1"/>
                </a:solidFill>
              </a:rPr>
              <a:t>in Him there is no darkness at all</a:t>
            </a:r>
            <a:r>
              <a:rPr lang="en-US" sz="2200" dirty="0">
                <a:solidFill>
                  <a:schemeClr val="tx1"/>
                </a:solidFill>
              </a:rPr>
              <a:t>. If we say that we have fellowship with Him and yet walk in the darkness, we lie and do not practice the truth; but if we walk in the Light as He Himself is in the Light, we have fellowship with one another, and the blood of Jesus His Son cleanses us from all sin…” (vss. 5-6)</a:t>
            </a:r>
          </a:p>
          <a:p>
            <a:pPr marL="0" indent="0" defTabSz="463550">
              <a:spcBef>
                <a:spcPts val="0"/>
              </a:spcBef>
              <a:buFont typeface="Wingdings 3" charset="2"/>
              <a:buNone/>
            </a:pPr>
            <a:endParaRPr lang="en-US" sz="2200" dirty="0">
              <a:solidFill>
                <a:schemeClr val="tx1"/>
              </a:solidFill>
            </a:endParaRPr>
          </a:p>
          <a:p>
            <a:pPr marL="0" indent="0" defTabSz="463550">
              <a:spcBef>
                <a:spcPts val="0"/>
              </a:spcBef>
              <a:buFont typeface="Wingdings 3" charset="2"/>
              <a:buNone/>
            </a:pPr>
            <a:r>
              <a:rPr lang="en-US" sz="2200" dirty="0">
                <a:solidFill>
                  <a:schemeClr val="tx1"/>
                </a:solidFill>
              </a:rPr>
              <a:t>“Every good thing given and every perfect gift is from above, coming down from </a:t>
            </a:r>
            <a:r>
              <a:rPr lang="en-US" sz="2200" u="sng" dirty="0">
                <a:solidFill>
                  <a:schemeClr val="tx1"/>
                </a:solidFill>
              </a:rPr>
              <a:t>the Father of lights</a:t>
            </a:r>
            <a:r>
              <a:rPr lang="en-US" sz="2200" dirty="0">
                <a:solidFill>
                  <a:schemeClr val="tx1"/>
                </a:solidFill>
              </a:rPr>
              <a:t>, with whom there is no variation or shifting shadow.”</a:t>
            </a:r>
          </a:p>
        </p:txBody>
      </p:sp>
    </p:spTree>
    <p:extLst>
      <p:ext uri="{BB962C8B-B14F-4D97-AF65-F5344CB8AC3E}">
        <p14:creationId xmlns:p14="http://schemas.microsoft.com/office/powerpoint/2010/main" val="3031450458"/>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shadeToTitle="1">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632-FC1E-490E-897A-57E7EF6F4E78}"/>
              </a:ext>
            </a:extLst>
          </p:cNvPr>
          <p:cNvSpPr>
            <a:spLocks noGrp="1"/>
          </p:cNvSpPr>
          <p:nvPr>
            <p:ph type="title"/>
          </p:nvPr>
        </p:nvSpPr>
        <p:spPr/>
        <p:txBody>
          <a:bodyPr/>
          <a:lstStyle/>
          <a:p>
            <a:r>
              <a:rPr lang="en-US" dirty="0">
                <a:solidFill>
                  <a:schemeClr val="tx1"/>
                </a:solidFill>
              </a:rPr>
              <a:t>Light</a:t>
            </a:r>
          </a:p>
        </p:txBody>
      </p:sp>
      <p:sp>
        <p:nvSpPr>
          <p:cNvPr id="13" name="Content Placeholder 2">
            <a:extLst>
              <a:ext uri="{FF2B5EF4-FFF2-40B4-BE49-F238E27FC236}">
                <a16:creationId xmlns:a16="http://schemas.microsoft.com/office/drawing/2014/main" id="{E7C750C0-1812-4958-B4B6-2FF0B4BA06AA}"/>
              </a:ext>
            </a:extLst>
          </p:cNvPr>
          <p:cNvSpPr>
            <a:spLocks noGrp="1"/>
          </p:cNvSpPr>
          <p:nvPr>
            <p:ph idx="1"/>
          </p:nvPr>
        </p:nvSpPr>
        <p:spPr>
          <a:xfrm>
            <a:off x="677334" y="1938694"/>
            <a:ext cx="3428135" cy="4862299"/>
          </a:xfrm>
        </p:spPr>
        <p:txBody>
          <a:bodyPr>
            <a:normAutofit/>
          </a:bodyPr>
          <a:lstStyle/>
          <a:p>
            <a:pPr marL="0" indent="0" defTabSz="463550">
              <a:spcBef>
                <a:spcPts val="0"/>
              </a:spcBef>
              <a:buNone/>
            </a:pPr>
            <a:r>
              <a:rPr lang="en-US" sz="2200" dirty="0">
                <a:solidFill>
                  <a:schemeClr val="tx1"/>
                </a:solidFill>
              </a:rPr>
              <a:t>God = Light </a:t>
            </a:r>
          </a:p>
          <a:p>
            <a:pPr marL="0" indent="0" defTabSz="463550">
              <a:spcBef>
                <a:spcPts val="0"/>
              </a:spcBef>
              <a:buNone/>
            </a:pPr>
            <a:r>
              <a:rPr lang="en-US" sz="2200" dirty="0">
                <a:solidFill>
                  <a:schemeClr val="tx1"/>
                </a:solidFill>
              </a:rPr>
              <a:t>(1John 1:5-10; Jam. 1:17)</a:t>
            </a:r>
          </a:p>
          <a:p>
            <a:pPr marL="0" indent="0" defTabSz="463550">
              <a:spcBef>
                <a:spcPts val="0"/>
              </a:spcBef>
              <a:buNone/>
            </a:pPr>
            <a:endParaRPr lang="en-US" sz="2200" dirty="0">
              <a:solidFill>
                <a:schemeClr val="tx1"/>
              </a:solidFill>
            </a:endParaRPr>
          </a:p>
          <a:p>
            <a:pPr marL="0" indent="0" defTabSz="463550">
              <a:spcBef>
                <a:spcPts val="0"/>
              </a:spcBef>
              <a:buNone/>
            </a:pPr>
            <a:r>
              <a:rPr lang="en-US" sz="2200" u="sng" dirty="0">
                <a:solidFill>
                  <a:schemeClr val="tx1"/>
                </a:solidFill>
              </a:rPr>
              <a:t>Jesus = Light </a:t>
            </a:r>
          </a:p>
          <a:p>
            <a:pPr marL="0" indent="0" defTabSz="463550">
              <a:spcBef>
                <a:spcPts val="0"/>
              </a:spcBef>
              <a:buNone/>
            </a:pPr>
            <a:r>
              <a:rPr lang="en-US" sz="2200" dirty="0">
                <a:solidFill>
                  <a:schemeClr val="tx1"/>
                </a:solidFill>
              </a:rPr>
              <a:t>(John 1:4-9; John 8:12)</a:t>
            </a:r>
          </a:p>
          <a:p>
            <a:pPr marL="0" indent="0" defTabSz="463550">
              <a:spcBef>
                <a:spcPts val="0"/>
              </a:spcBef>
              <a:buNone/>
            </a:pPr>
            <a:endParaRPr lang="en-US" sz="2200" dirty="0">
              <a:solidFill>
                <a:schemeClr val="tx1"/>
              </a:solidFill>
            </a:endParaRPr>
          </a:p>
          <a:p>
            <a:pPr marL="0" indent="0" defTabSz="463550">
              <a:spcBef>
                <a:spcPts val="0"/>
              </a:spcBef>
              <a:buNone/>
            </a:pPr>
            <a:r>
              <a:rPr lang="en-US" sz="2200" dirty="0">
                <a:solidFill>
                  <a:schemeClr val="tx1"/>
                </a:solidFill>
              </a:rPr>
              <a:t>Satan = Darkness </a:t>
            </a:r>
          </a:p>
          <a:p>
            <a:pPr marL="0" indent="0" defTabSz="463550">
              <a:spcBef>
                <a:spcPts val="0"/>
              </a:spcBef>
              <a:buNone/>
            </a:pPr>
            <a:r>
              <a:rPr lang="en-US" sz="2200" dirty="0">
                <a:solidFill>
                  <a:schemeClr val="tx1"/>
                </a:solidFill>
              </a:rPr>
              <a:t>(Act. 26:14-18; Col. 1:13)</a:t>
            </a:r>
          </a:p>
          <a:p>
            <a:pPr marL="0" indent="0" defTabSz="463550">
              <a:spcBef>
                <a:spcPts val="0"/>
              </a:spcBef>
              <a:buNone/>
            </a:pPr>
            <a:endParaRPr lang="en-US" sz="2200" dirty="0">
              <a:solidFill>
                <a:schemeClr val="tx1"/>
              </a:solidFill>
            </a:endParaRPr>
          </a:p>
          <a:p>
            <a:pPr marL="0" indent="0" defTabSz="463550">
              <a:spcBef>
                <a:spcPts val="0"/>
              </a:spcBef>
              <a:buNone/>
            </a:pPr>
            <a:r>
              <a:rPr lang="en-US" sz="2200" dirty="0">
                <a:solidFill>
                  <a:schemeClr val="tx1"/>
                </a:solidFill>
              </a:rPr>
              <a:t>We are a light </a:t>
            </a:r>
          </a:p>
          <a:p>
            <a:pPr marL="0" indent="0" defTabSz="463550">
              <a:spcBef>
                <a:spcPts val="0"/>
              </a:spcBef>
              <a:buNone/>
            </a:pPr>
            <a:r>
              <a:rPr lang="en-US" sz="2200" dirty="0">
                <a:solidFill>
                  <a:schemeClr val="tx1"/>
                </a:solidFill>
              </a:rPr>
              <a:t>(Eph. 5:6-8; 1Thes. 5:5; John 12:35-36)</a:t>
            </a:r>
          </a:p>
          <a:p>
            <a:pPr marL="0" indent="0" defTabSz="463550">
              <a:spcBef>
                <a:spcPts val="0"/>
              </a:spcBef>
              <a:buNone/>
            </a:pPr>
            <a:endParaRPr lang="en-US" sz="2600" dirty="0">
              <a:solidFill>
                <a:schemeClr val="tx1"/>
              </a:solidFill>
            </a:endParaRPr>
          </a:p>
        </p:txBody>
      </p:sp>
      <p:cxnSp>
        <p:nvCxnSpPr>
          <p:cNvPr id="9" name="Straight Connector 8">
            <a:extLst>
              <a:ext uri="{FF2B5EF4-FFF2-40B4-BE49-F238E27FC236}">
                <a16:creationId xmlns:a16="http://schemas.microsoft.com/office/drawing/2014/main" id="{5FB0647C-D668-4309-AFEB-C81AA94CF305}"/>
              </a:ext>
            </a:extLst>
          </p:cNvPr>
          <p:cNvCxnSpPr>
            <a:cxnSpLocks/>
          </p:cNvCxnSpPr>
          <p:nvPr/>
        </p:nvCxnSpPr>
        <p:spPr>
          <a:xfrm>
            <a:off x="838200" y="1514901"/>
            <a:ext cx="8559800"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4" name="Picture 3">
            <a:extLst>
              <a:ext uri="{FF2B5EF4-FFF2-40B4-BE49-F238E27FC236}">
                <a16:creationId xmlns:a16="http://schemas.microsoft.com/office/drawing/2014/main" id="{6B271893-4C1C-4147-B6F0-FC138D58926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537" b="92683" l="2597" r="92208">
                        <a14:foregroundMark x1="57143" y1="81707" x2="40260" y2="74390"/>
                        <a14:foregroundMark x1="53247" y1="59756" x2="29870" y2="82927"/>
                        <a14:foregroundMark x1="48052" y1="53659" x2="23377" y2="71951"/>
                        <a14:foregroundMark x1="35065" y1="58537" x2="71373" y2="76966"/>
                        <a14:foregroundMark x1="19481" y1="71951" x2="18182" y2="84146"/>
                        <a14:foregroundMark x1="48052" y1="23171" x2="64935" y2="31707"/>
                        <a14:foregroundMark x1="66234" y1="34146" x2="18182" y2="35366"/>
                        <a14:foregroundMark x1="48052" y1="17073" x2="75325" y2="46341"/>
                        <a14:foregroundMark x1="41558" y1="19512" x2="19481" y2="24390"/>
                        <a14:foregroundMark x1="35065" y1="20732" x2="18963" y2="36692"/>
                        <a14:foregroundMark x1="37662" y1="10976" x2="83117" y2="37805"/>
                        <a14:foregroundMark x1="80519" y1="40244" x2="90909" y2="62195"/>
                        <a14:foregroundMark x1="90909" y1="52439" x2="93506" y2="60976"/>
                        <a14:foregroundMark x1="77922" y1="68293" x2="77922" y2="77442"/>
                        <a14:foregroundMark x1="74026" y1="73171" x2="59740" y2="60976"/>
                        <a14:foregroundMark x1="53247" y1="93902" x2="46753" y2="91463"/>
                        <a14:foregroundMark x1="57143" y1="9756" x2="45455" y2="8537"/>
                        <a14:foregroundMark x1="5195" y1="47561" x2="5195" y2="52439"/>
                        <a14:foregroundMark x1="5195" y1="46341" x2="5195" y2="47561"/>
                        <a14:foregroundMark x1="14286" y1="79268" x2="16883" y2="81707"/>
                        <a14:foregroundMark x1="83117" y1="79268" x2="83117" y2="79268"/>
                        <a14:foregroundMark x1="2597" y1="52439" x2="2597" y2="52439"/>
                        <a14:backgroundMark x1="2597" y1="32927" x2="0" y2="42683"/>
                        <a14:backgroundMark x1="87013" y1="84146" x2="84416" y2="86585"/>
                        <a14:backgroundMark x1="1299" y1="47561" x2="1299" y2="47561"/>
                        <a14:backgroundMark x1="0" y1="52439" x2="0" y2="52439"/>
                      </a14:backgroundRemoval>
                    </a14:imgEffect>
                    <a14:imgEffect>
                      <a14:colorTemperature colorTemp="5600"/>
                    </a14:imgEffect>
                  </a14:imgLayer>
                </a14:imgProps>
              </a:ext>
              <a:ext uri="{28A0092B-C50C-407E-A947-70E740481C1C}">
                <a14:useLocalDpi xmlns:a14="http://schemas.microsoft.com/office/drawing/2010/main" val="0"/>
              </a:ext>
            </a:extLst>
          </a:blip>
          <a:stretch>
            <a:fillRect/>
          </a:stretch>
        </p:blipFill>
        <p:spPr>
          <a:xfrm>
            <a:off x="11234727" y="5842535"/>
            <a:ext cx="957273" cy="1019434"/>
          </a:xfrm>
          <a:prstGeom prst="rect">
            <a:avLst/>
          </a:prstGeom>
        </p:spPr>
      </p:pic>
      <p:sp>
        <p:nvSpPr>
          <p:cNvPr id="7" name="Content Placeholder 2">
            <a:extLst>
              <a:ext uri="{FF2B5EF4-FFF2-40B4-BE49-F238E27FC236}">
                <a16:creationId xmlns:a16="http://schemas.microsoft.com/office/drawing/2014/main" id="{D92D4718-F566-41F4-BF14-230603FF9D62}"/>
              </a:ext>
            </a:extLst>
          </p:cNvPr>
          <p:cNvSpPr txBox="1">
            <a:spLocks/>
          </p:cNvSpPr>
          <p:nvPr/>
        </p:nvSpPr>
        <p:spPr>
          <a:xfrm>
            <a:off x="4105468" y="1930400"/>
            <a:ext cx="5292531" cy="486229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defTabSz="463550">
              <a:spcBef>
                <a:spcPts val="0"/>
              </a:spcBef>
              <a:buFont typeface="Wingdings 3" charset="2"/>
              <a:buNone/>
            </a:pPr>
            <a:r>
              <a:rPr lang="en-US" sz="2200" dirty="0">
                <a:solidFill>
                  <a:schemeClr val="tx1"/>
                </a:solidFill>
              </a:rPr>
              <a:t>“In Him was life, and </a:t>
            </a:r>
            <a:r>
              <a:rPr lang="en-US" sz="2200" u="sng" dirty="0">
                <a:solidFill>
                  <a:schemeClr val="tx1"/>
                </a:solidFill>
              </a:rPr>
              <a:t>the life was the Light of men</a:t>
            </a:r>
            <a:r>
              <a:rPr lang="en-US" sz="2200" dirty="0">
                <a:solidFill>
                  <a:schemeClr val="tx1"/>
                </a:solidFill>
              </a:rPr>
              <a:t>. </a:t>
            </a:r>
            <a:r>
              <a:rPr lang="en-US" sz="2200" u="sng" dirty="0">
                <a:solidFill>
                  <a:schemeClr val="tx1"/>
                </a:solidFill>
              </a:rPr>
              <a:t>The Light shines in the darkness</a:t>
            </a:r>
            <a:r>
              <a:rPr lang="en-US" sz="2200" dirty="0">
                <a:solidFill>
                  <a:schemeClr val="tx1"/>
                </a:solidFill>
              </a:rPr>
              <a:t>, and the darkness did not comprehend it. There came a man sent from God, whose name was John. He came as a witness, to testify about the Light, so that all might believe through him. He was not the Light, but he came to testify about the Light. </a:t>
            </a:r>
            <a:r>
              <a:rPr lang="en-US" sz="2200" u="sng" dirty="0">
                <a:solidFill>
                  <a:schemeClr val="tx1"/>
                </a:solidFill>
              </a:rPr>
              <a:t>There was the true Light which, coming into the world, enlightens every man</a:t>
            </a:r>
            <a:r>
              <a:rPr lang="en-US" sz="2200" dirty="0">
                <a:solidFill>
                  <a:schemeClr val="tx1"/>
                </a:solidFill>
              </a:rPr>
              <a:t>.”</a:t>
            </a:r>
          </a:p>
          <a:p>
            <a:pPr marL="0" indent="0" defTabSz="463550">
              <a:spcBef>
                <a:spcPts val="0"/>
              </a:spcBef>
              <a:buFont typeface="Wingdings 3" charset="2"/>
              <a:buNone/>
            </a:pPr>
            <a:endParaRPr lang="en-US" sz="2200" dirty="0">
              <a:solidFill>
                <a:schemeClr val="tx1"/>
              </a:solidFill>
            </a:endParaRPr>
          </a:p>
          <a:p>
            <a:pPr marL="0" indent="0" defTabSz="463550">
              <a:spcBef>
                <a:spcPts val="0"/>
              </a:spcBef>
              <a:buFont typeface="Wingdings 3" charset="2"/>
              <a:buNone/>
            </a:pPr>
            <a:r>
              <a:rPr lang="en-US" sz="2200" dirty="0">
                <a:solidFill>
                  <a:schemeClr val="tx1"/>
                </a:solidFill>
              </a:rPr>
              <a:t>“…</a:t>
            </a:r>
            <a:r>
              <a:rPr lang="en-US" sz="2200" u="sng" dirty="0">
                <a:solidFill>
                  <a:schemeClr val="tx1"/>
                </a:solidFill>
              </a:rPr>
              <a:t>I am the Light of the world</a:t>
            </a:r>
            <a:r>
              <a:rPr lang="en-US" sz="2200" dirty="0">
                <a:solidFill>
                  <a:schemeClr val="tx1"/>
                </a:solidFill>
              </a:rPr>
              <a:t>; he who follows Me will not walk in the darkness, but will have the Light of life.”</a:t>
            </a:r>
          </a:p>
        </p:txBody>
      </p:sp>
    </p:spTree>
    <p:extLst>
      <p:ext uri="{BB962C8B-B14F-4D97-AF65-F5344CB8AC3E}">
        <p14:creationId xmlns:p14="http://schemas.microsoft.com/office/powerpoint/2010/main" val="3115900242"/>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shadeToTitle="1">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632-FC1E-490E-897A-57E7EF6F4E78}"/>
              </a:ext>
            </a:extLst>
          </p:cNvPr>
          <p:cNvSpPr>
            <a:spLocks noGrp="1"/>
          </p:cNvSpPr>
          <p:nvPr>
            <p:ph type="title"/>
          </p:nvPr>
        </p:nvSpPr>
        <p:spPr/>
        <p:txBody>
          <a:bodyPr/>
          <a:lstStyle/>
          <a:p>
            <a:r>
              <a:rPr lang="en-US" dirty="0">
                <a:solidFill>
                  <a:schemeClr val="tx1"/>
                </a:solidFill>
              </a:rPr>
              <a:t>Light</a:t>
            </a:r>
          </a:p>
        </p:txBody>
      </p:sp>
      <p:sp>
        <p:nvSpPr>
          <p:cNvPr id="13" name="Content Placeholder 2">
            <a:extLst>
              <a:ext uri="{FF2B5EF4-FFF2-40B4-BE49-F238E27FC236}">
                <a16:creationId xmlns:a16="http://schemas.microsoft.com/office/drawing/2014/main" id="{E7C750C0-1812-4958-B4B6-2FF0B4BA06AA}"/>
              </a:ext>
            </a:extLst>
          </p:cNvPr>
          <p:cNvSpPr>
            <a:spLocks noGrp="1"/>
          </p:cNvSpPr>
          <p:nvPr>
            <p:ph idx="1"/>
          </p:nvPr>
        </p:nvSpPr>
        <p:spPr>
          <a:xfrm>
            <a:off x="677334" y="1938694"/>
            <a:ext cx="3428135" cy="4862299"/>
          </a:xfrm>
        </p:spPr>
        <p:txBody>
          <a:bodyPr>
            <a:normAutofit/>
          </a:bodyPr>
          <a:lstStyle/>
          <a:p>
            <a:pPr marL="0" indent="0" defTabSz="463550">
              <a:spcBef>
                <a:spcPts val="0"/>
              </a:spcBef>
              <a:buNone/>
            </a:pPr>
            <a:r>
              <a:rPr lang="en-US" sz="2200" dirty="0">
                <a:solidFill>
                  <a:schemeClr val="tx1"/>
                </a:solidFill>
              </a:rPr>
              <a:t>God = Light </a:t>
            </a:r>
          </a:p>
          <a:p>
            <a:pPr marL="0" indent="0" defTabSz="463550">
              <a:spcBef>
                <a:spcPts val="0"/>
              </a:spcBef>
              <a:buNone/>
            </a:pPr>
            <a:r>
              <a:rPr lang="en-US" sz="2200" dirty="0">
                <a:solidFill>
                  <a:schemeClr val="tx1"/>
                </a:solidFill>
              </a:rPr>
              <a:t>(1John 1:5-10; Jam. 1:17)</a:t>
            </a:r>
          </a:p>
          <a:p>
            <a:pPr marL="0" indent="0" defTabSz="463550">
              <a:spcBef>
                <a:spcPts val="0"/>
              </a:spcBef>
              <a:buNone/>
            </a:pPr>
            <a:endParaRPr lang="en-US" sz="2200" dirty="0">
              <a:solidFill>
                <a:schemeClr val="tx1"/>
              </a:solidFill>
            </a:endParaRPr>
          </a:p>
          <a:p>
            <a:pPr marL="0" indent="0" defTabSz="463550">
              <a:spcBef>
                <a:spcPts val="0"/>
              </a:spcBef>
              <a:buNone/>
            </a:pPr>
            <a:r>
              <a:rPr lang="en-US" sz="2200" dirty="0">
                <a:solidFill>
                  <a:schemeClr val="tx1"/>
                </a:solidFill>
              </a:rPr>
              <a:t>Jesus = Light </a:t>
            </a:r>
          </a:p>
          <a:p>
            <a:pPr marL="0" indent="0" defTabSz="463550">
              <a:spcBef>
                <a:spcPts val="0"/>
              </a:spcBef>
              <a:buNone/>
            </a:pPr>
            <a:r>
              <a:rPr lang="en-US" sz="2200" dirty="0">
                <a:solidFill>
                  <a:schemeClr val="tx1"/>
                </a:solidFill>
              </a:rPr>
              <a:t>(John 1:4-9; John 8:12)</a:t>
            </a:r>
          </a:p>
          <a:p>
            <a:pPr marL="0" indent="0" defTabSz="463550">
              <a:spcBef>
                <a:spcPts val="0"/>
              </a:spcBef>
              <a:buNone/>
            </a:pPr>
            <a:endParaRPr lang="en-US" sz="2200" dirty="0">
              <a:solidFill>
                <a:schemeClr val="tx1"/>
              </a:solidFill>
            </a:endParaRPr>
          </a:p>
          <a:p>
            <a:pPr marL="0" indent="0" defTabSz="463550">
              <a:spcBef>
                <a:spcPts val="0"/>
              </a:spcBef>
              <a:buNone/>
            </a:pPr>
            <a:r>
              <a:rPr lang="en-US" sz="2200" u="sng" dirty="0">
                <a:solidFill>
                  <a:schemeClr val="tx1"/>
                </a:solidFill>
              </a:rPr>
              <a:t>Satan = Darkness </a:t>
            </a:r>
          </a:p>
          <a:p>
            <a:pPr marL="0" indent="0" defTabSz="463550">
              <a:spcBef>
                <a:spcPts val="0"/>
              </a:spcBef>
              <a:buNone/>
            </a:pPr>
            <a:r>
              <a:rPr lang="en-US" sz="2200" dirty="0">
                <a:solidFill>
                  <a:schemeClr val="tx1"/>
                </a:solidFill>
              </a:rPr>
              <a:t>(Act. 26:14-18; Col. 1:13)</a:t>
            </a:r>
          </a:p>
          <a:p>
            <a:pPr marL="0" indent="0" defTabSz="463550">
              <a:spcBef>
                <a:spcPts val="0"/>
              </a:spcBef>
              <a:buNone/>
            </a:pPr>
            <a:endParaRPr lang="en-US" sz="2200" dirty="0">
              <a:solidFill>
                <a:schemeClr val="tx1"/>
              </a:solidFill>
            </a:endParaRPr>
          </a:p>
          <a:p>
            <a:pPr marL="0" indent="0" defTabSz="463550">
              <a:spcBef>
                <a:spcPts val="0"/>
              </a:spcBef>
              <a:buNone/>
            </a:pPr>
            <a:r>
              <a:rPr lang="en-US" sz="2200" dirty="0">
                <a:solidFill>
                  <a:schemeClr val="tx1"/>
                </a:solidFill>
              </a:rPr>
              <a:t>We are a light </a:t>
            </a:r>
          </a:p>
          <a:p>
            <a:pPr marL="0" indent="0" defTabSz="463550">
              <a:spcBef>
                <a:spcPts val="0"/>
              </a:spcBef>
              <a:buNone/>
            </a:pPr>
            <a:r>
              <a:rPr lang="en-US" sz="2200" dirty="0">
                <a:solidFill>
                  <a:schemeClr val="tx1"/>
                </a:solidFill>
              </a:rPr>
              <a:t>(Eph. 5:6-8; 1Thes. 5:5; John 12:35-36)</a:t>
            </a:r>
          </a:p>
          <a:p>
            <a:pPr marL="0" indent="0" defTabSz="463550">
              <a:spcBef>
                <a:spcPts val="0"/>
              </a:spcBef>
              <a:buNone/>
            </a:pPr>
            <a:endParaRPr lang="en-US" sz="2600" dirty="0">
              <a:solidFill>
                <a:schemeClr val="tx1"/>
              </a:solidFill>
            </a:endParaRPr>
          </a:p>
        </p:txBody>
      </p:sp>
      <p:cxnSp>
        <p:nvCxnSpPr>
          <p:cNvPr id="9" name="Straight Connector 8">
            <a:extLst>
              <a:ext uri="{FF2B5EF4-FFF2-40B4-BE49-F238E27FC236}">
                <a16:creationId xmlns:a16="http://schemas.microsoft.com/office/drawing/2014/main" id="{5FB0647C-D668-4309-AFEB-C81AA94CF305}"/>
              </a:ext>
            </a:extLst>
          </p:cNvPr>
          <p:cNvCxnSpPr>
            <a:cxnSpLocks/>
          </p:cNvCxnSpPr>
          <p:nvPr/>
        </p:nvCxnSpPr>
        <p:spPr>
          <a:xfrm>
            <a:off x="838200" y="1514901"/>
            <a:ext cx="8559800"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4" name="Picture 3">
            <a:extLst>
              <a:ext uri="{FF2B5EF4-FFF2-40B4-BE49-F238E27FC236}">
                <a16:creationId xmlns:a16="http://schemas.microsoft.com/office/drawing/2014/main" id="{6B271893-4C1C-4147-B6F0-FC138D58926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537" b="92683" l="2597" r="92208">
                        <a14:foregroundMark x1="57143" y1="81707" x2="40260" y2="74390"/>
                        <a14:foregroundMark x1="53247" y1="59756" x2="29870" y2="82927"/>
                        <a14:foregroundMark x1="48052" y1="53659" x2="23377" y2="71951"/>
                        <a14:foregroundMark x1="35065" y1="58537" x2="71373" y2="76966"/>
                        <a14:foregroundMark x1="19481" y1="71951" x2="18182" y2="84146"/>
                        <a14:foregroundMark x1="48052" y1="23171" x2="64935" y2="31707"/>
                        <a14:foregroundMark x1="66234" y1="34146" x2="18182" y2="35366"/>
                        <a14:foregroundMark x1="48052" y1="17073" x2="75325" y2="46341"/>
                        <a14:foregroundMark x1="41558" y1="19512" x2="19481" y2="24390"/>
                        <a14:foregroundMark x1="35065" y1="20732" x2="18963" y2="36692"/>
                        <a14:foregroundMark x1="37662" y1="10976" x2="83117" y2="37805"/>
                        <a14:foregroundMark x1="80519" y1="40244" x2="90909" y2="62195"/>
                        <a14:foregroundMark x1="90909" y1="52439" x2="93506" y2="60976"/>
                        <a14:foregroundMark x1="77922" y1="68293" x2="77922" y2="77442"/>
                        <a14:foregroundMark x1="74026" y1="73171" x2="59740" y2="60976"/>
                        <a14:foregroundMark x1="53247" y1="93902" x2="46753" y2="91463"/>
                        <a14:foregroundMark x1="57143" y1="9756" x2="45455" y2="8537"/>
                        <a14:foregroundMark x1="5195" y1="47561" x2="5195" y2="52439"/>
                        <a14:foregroundMark x1="5195" y1="46341" x2="5195" y2="47561"/>
                        <a14:foregroundMark x1="14286" y1="79268" x2="16883" y2="81707"/>
                        <a14:foregroundMark x1="83117" y1="79268" x2="83117" y2="79268"/>
                        <a14:foregroundMark x1="2597" y1="52439" x2="2597" y2="52439"/>
                        <a14:backgroundMark x1="2597" y1="32927" x2="0" y2="42683"/>
                        <a14:backgroundMark x1="87013" y1="84146" x2="84416" y2="86585"/>
                        <a14:backgroundMark x1="1299" y1="47561" x2="1299" y2="47561"/>
                        <a14:backgroundMark x1="0" y1="52439" x2="0" y2="52439"/>
                      </a14:backgroundRemoval>
                    </a14:imgEffect>
                    <a14:imgEffect>
                      <a14:colorTemperature colorTemp="5600"/>
                    </a14:imgEffect>
                  </a14:imgLayer>
                </a14:imgProps>
              </a:ext>
              <a:ext uri="{28A0092B-C50C-407E-A947-70E740481C1C}">
                <a14:useLocalDpi xmlns:a14="http://schemas.microsoft.com/office/drawing/2010/main" val="0"/>
              </a:ext>
            </a:extLst>
          </a:blip>
          <a:stretch>
            <a:fillRect/>
          </a:stretch>
        </p:blipFill>
        <p:spPr>
          <a:xfrm>
            <a:off x="11234727" y="5842535"/>
            <a:ext cx="957273" cy="1019434"/>
          </a:xfrm>
          <a:prstGeom prst="rect">
            <a:avLst/>
          </a:prstGeom>
        </p:spPr>
      </p:pic>
      <p:sp>
        <p:nvSpPr>
          <p:cNvPr id="7" name="Content Placeholder 2">
            <a:extLst>
              <a:ext uri="{FF2B5EF4-FFF2-40B4-BE49-F238E27FC236}">
                <a16:creationId xmlns:a16="http://schemas.microsoft.com/office/drawing/2014/main" id="{D92D4718-F566-41F4-BF14-230603FF9D62}"/>
              </a:ext>
            </a:extLst>
          </p:cNvPr>
          <p:cNvSpPr txBox="1">
            <a:spLocks/>
          </p:cNvSpPr>
          <p:nvPr/>
        </p:nvSpPr>
        <p:spPr>
          <a:xfrm>
            <a:off x="4105468" y="1670185"/>
            <a:ext cx="5756989" cy="512251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defTabSz="463550">
              <a:spcBef>
                <a:spcPts val="0"/>
              </a:spcBef>
              <a:buFont typeface="Wingdings 3" charset="2"/>
              <a:buNone/>
            </a:pPr>
            <a:r>
              <a:rPr lang="en-US" sz="2200" dirty="0">
                <a:solidFill>
                  <a:schemeClr val="tx1"/>
                </a:solidFill>
              </a:rPr>
              <a:t>“…for this purpose I have appeared to you, to appoint you a minister and a witness not only to the things which you have seen, but also to the things in which I will appear to you; rescuing you from the Jewish people and from the Gentiles, to whom I am sending you, to open their eyes so that </a:t>
            </a:r>
            <a:r>
              <a:rPr lang="en-US" sz="2200" u="sng" dirty="0">
                <a:solidFill>
                  <a:schemeClr val="tx1"/>
                </a:solidFill>
              </a:rPr>
              <a:t>they may turn from darkness to light</a:t>
            </a:r>
            <a:r>
              <a:rPr lang="en-US" sz="2200" dirty="0">
                <a:solidFill>
                  <a:schemeClr val="tx1"/>
                </a:solidFill>
              </a:rPr>
              <a:t> and </a:t>
            </a:r>
            <a:r>
              <a:rPr lang="en-US" sz="2200" u="sng" dirty="0">
                <a:solidFill>
                  <a:schemeClr val="tx1"/>
                </a:solidFill>
              </a:rPr>
              <a:t>from the dominion of Satan to God</a:t>
            </a:r>
            <a:r>
              <a:rPr lang="en-US" sz="2200" dirty="0">
                <a:solidFill>
                  <a:schemeClr val="tx1"/>
                </a:solidFill>
              </a:rPr>
              <a:t>, that they may receive forgiveness of sins and an inheritance among those who have been sanctified by faith in Me.” (vs. 16-18)</a:t>
            </a:r>
          </a:p>
          <a:p>
            <a:pPr marL="0" indent="0" defTabSz="463550">
              <a:spcBef>
                <a:spcPts val="0"/>
              </a:spcBef>
              <a:buFont typeface="Wingdings 3" charset="2"/>
              <a:buNone/>
            </a:pPr>
            <a:endParaRPr lang="en-US" sz="2200" dirty="0">
              <a:solidFill>
                <a:schemeClr val="tx1"/>
              </a:solidFill>
            </a:endParaRPr>
          </a:p>
          <a:p>
            <a:pPr marL="0" indent="0" defTabSz="463550">
              <a:spcBef>
                <a:spcPts val="0"/>
              </a:spcBef>
              <a:buFont typeface="Wingdings 3" charset="2"/>
              <a:buNone/>
            </a:pPr>
            <a:r>
              <a:rPr lang="en-US" sz="2200" dirty="0">
                <a:solidFill>
                  <a:schemeClr val="tx1"/>
                </a:solidFill>
              </a:rPr>
              <a:t>“For </a:t>
            </a:r>
            <a:r>
              <a:rPr lang="en-US" sz="2200" u="sng" dirty="0">
                <a:solidFill>
                  <a:schemeClr val="tx1"/>
                </a:solidFill>
              </a:rPr>
              <a:t>He rescued us from the domain of darkness</a:t>
            </a:r>
            <a:r>
              <a:rPr lang="en-US" sz="2200" dirty="0">
                <a:solidFill>
                  <a:schemeClr val="tx1"/>
                </a:solidFill>
              </a:rPr>
              <a:t>, and </a:t>
            </a:r>
            <a:r>
              <a:rPr lang="en-US" sz="2200" u="sng" dirty="0">
                <a:solidFill>
                  <a:schemeClr val="tx1"/>
                </a:solidFill>
              </a:rPr>
              <a:t>transferred us to the </a:t>
            </a:r>
          </a:p>
          <a:p>
            <a:pPr marL="0" indent="0" defTabSz="463550">
              <a:spcBef>
                <a:spcPts val="0"/>
              </a:spcBef>
              <a:buFont typeface="Wingdings 3" charset="2"/>
              <a:buNone/>
            </a:pPr>
            <a:r>
              <a:rPr lang="en-US" sz="2200" u="sng" dirty="0">
                <a:solidFill>
                  <a:schemeClr val="tx1"/>
                </a:solidFill>
              </a:rPr>
              <a:t>kingdom of His beloved Son</a:t>
            </a:r>
            <a:r>
              <a:rPr lang="en-US" sz="2200" dirty="0">
                <a:solidFill>
                  <a:schemeClr val="tx1"/>
                </a:solidFill>
              </a:rPr>
              <a:t>…”</a:t>
            </a:r>
          </a:p>
        </p:txBody>
      </p:sp>
    </p:spTree>
    <p:extLst>
      <p:ext uri="{BB962C8B-B14F-4D97-AF65-F5344CB8AC3E}">
        <p14:creationId xmlns:p14="http://schemas.microsoft.com/office/powerpoint/2010/main" val="343922356"/>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shadeToTitle="1">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632-FC1E-490E-897A-57E7EF6F4E78}"/>
              </a:ext>
            </a:extLst>
          </p:cNvPr>
          <p:cNvSpPr>
            <a:spLocks noGrp="1"/>
          </p:cNvSpPr>
          <p:nvPr>
            <p:ph type="title"/>
          </p:nvPr>
        </p:nvSpPr>
        <p:spPr/>
        <p:txBody>
          <a:bodyPr/>
          <a:lstStyle/>
          <a:p>
            <a:r>
              <a:rPr lang="en-US" dirty="0">
                <a:solidFill>
                  <a:schemeClr val="tx1"/>
                </a:solidFill>
              </a:rPr>
              <a:t>Light</a:t>
            </a:r>
          </a:p>
        </p:txBody>
      </p:sp>
      <p:sp>
        <p:nvSpPr>
          <p:cNvPr id="13" name="Content Placeholder 2">
            <a:extLst>
              <a:ext uri="{FF2B5EF4-FFF2-40B4-BE49-F238E27FC236}">
                <a16:creationId xmlns:a16="http://schemas.microsoft.com/office/drawing/2014/main" id="{E7C750C0-1812-4958-B4B6-2FF0B4BA06AA}"/>
              </a:ext>
            </a:extLst>
          </p:cNvPr>
          <p:cNvSpPr>
            <a:spLocks noGrp="1"/>
          </p:cNvSpPr>
          <p:nvPr>
            <p:ph idx="1"/>
          </p:nvPr>
        </p:nvSpPr>
        <p:spPr>
          <a:xfrm>
            <a:off x="677334" y="1938694"/>
            <a:ext cx="3428135" cy="4862299"/>
          </a:xfrm>
        </p:spPr>
        <p:txBody>
          <a:bodyPr>
            <a:normAutofit/>
          </a:bodyPr>
          <a:lstStyle/>
          <a:p>
            <a:pPr marL="0" indent="0" defTabSz="463550">
              <a:spcBef>
                <a:spcPts val="0"/>
              </a:spcBef>
              <a:buNone/>
            </a:pPr>
            <a:r>
              <a:rPr lang="en-US" sz="2200" dirty="0">
                <a:solidFill>
                  <a:schemeClr val="tx1"/>
                </a:solidFill>
              </a:rPr>
              <a:t>God = Light </a:t>
            </a:r>
          </a:p>
          <a:p>
            <a:pPr marL="0" indent="0" defTabSz="463550">
              <a:spcBef>
                <a:spcPts val="0"/>
              </a:spcBef>
              <a:buNone/>
            </a:pPr>
            <a:r>
              <a:rPr lang="en-US" sz="2200" dirty="0">
                <a:solidFill>
                  <a:schemeClr val="tx1"/>
                </a:solidFill>
              </a:rPr>
              <a:t>(1John 1:5-10; Jam. 1:17)</a:t>
            </a:r>
          </a:p>
          <a:p>
            <a:pPr marL="0" indent="0" defTabSz="463550">
              <a:spcBef>
                <a:spcPts val="0"/>
              </a:spcBef>
              <a:buNone/>
            </a:pPr>
            <a:endParaRPr lang="en-US" sz="2200" dirty="0">
              <a:solidFill>
                <a:schemeClr val="tx1"/>
              </a:solidFill>
            </a:endParaRPr>
          </a:p>
          <a:p>
            <a:pPr marL="0" indent="0" defTabSz="463550">
              <a:spcBef>
                <a:spcPts val="0"/>
              </a:spcBef>
              <a:buNone/>
            </a:pPr>
            <a:r>
              <a:rPr lang="en-US" sz="2200" dirty="0">
                <a:solidFill>
                  <a:schemeClr val="tx1"/>
                </a:solidFill>
              </a:rPr>
              <a:t>Jesus = Light </a:t>
            </a:r>
          </a:p>
          <a:p>
            <a:pPr marL="0" indent="0" defTabSz="463550">
              <a:spcBef>
                <a:spcPts val="0"/>
              </a:spcBef>
              <a:buNone/>
            </a:pPr>
            <a:r>
              <a:rPr lang="en-US" sz="2200" dirty="0">
                <a:solidFill>
                  <a:schemeClr val="tx1"/>
                </a:solidFill>
              </a:rPr>
              <a:t>(John 1:4-9; John 8:12)</a:t>
            </a:r>
          </a:p>
          <a:p>
            <a:pPr marL="0" indent="0" defTabSz="463550">
              <a:spcBef>
                <a:spcPts val="0"/>
              </a:spcBef>
              <a:buNone/>
            </a:pPr>
            <a:endParaRPr lang="en-US" sz="2200" dirty="0">
              <a:solidFill>
                <a:schemeClr val="tx1"/>
              </a:solidFill>
            </a:endParaRPr>
          </a:p>
          <a:p>
            <a:pPr marL="0" indent="0" defTabSz="463550">
              <a:spcBef>
                <a:spcPts val="0"/>
              </a:spcBef>
              <a:buNone/>
            </a:pPr>
            <a:r>
              <a:rPr lang="en-US" sz="2200" dirty="0">
                <a:solidFill>
                  <a:schemeClr val="tx1"/>
                </a:solidFill>
              </a:rPr>
              <a:t>Satan = Darkness </a:t>
            </a:r>
          </a:p>
          <a:p>
            <a:pPr marL="0" indent="0" defTabSz="463550">
              <a:spcBef>
                <a:spcPts val="0"/>
              </a:spcBef>
              <a:buNone/>
            </a:pPr>
            <a:r>
              <a:rPr lang="en-US" sz="2200" dirty="0">
                <a:solidFill>
                  <a:schemeClr val="tx1"/>
                </a:solidFill>
              </a:rPr>
              <a:t>(Act. 26:14-18; Col. 1:13)</a:t>
            </a:r>
          </a:p>
          <a:p>
            <a:pPr marL="0" indent="0" defTabSz="463550">
              <a:spcBef>
                <a:spcPts val="0"/>
              </a:spcBef>
              <a:buNone/>
            </a:pPr>
            <a:endParaRPr lang="en-US" sz="2200" dirty="0">
              <a:solidFill>
                <a:schemeClr val="tx1"/>
              </a:solidFill>
            </a:endParaRPr>
          </a:p>
          <a:p>
            <a:pPr marL="0" indent="0" defTabSz="463550">
              <a:spcBef>
                <a:spcPts val="0"/>
              </a:spcBef>
              <a:buNone/>
            </a:pPr>
            <a:r>
              <a:rPr lang="en-US" sz="2200" u="sng" dirty="0">
                <a:solidFill>
                  <a:schemeClr val="tx1"/>
                </a:solidFill>
              </a:rPr>
              <a:t>We are a light </a:t>
            </a:r>
          </a:p>
          <a:p>
            <a:pPr marL="0" indent="0" defTabSz="463550">
              <a:spcBef>
                <a:spcPts val="0"/>
              </a:spcBef>
              <a:buNone/>
            </a:pPr>
            <a:r>
              <a:rPr lang="en-US" sz="2200" dirty="0">
                <a:solidFill>
                  <a:schemeClr val="tx1"/>
                </a:solidFill>
              </a:rPr>
              <a:t>(Eph. 5:6-8; 1Thes. 5:5; John 12:35-36)</a:t>
            </a:r>
          </a:p>
          <a:p>
            <a:pPr marL="0" indent="0" defTabSz="463550">
              <a:spcBef>
                <a:spcPts val="0"/>
              </a:spcBef>
              <a:buNone/>
            </a:pPr>
            <a:endParaRPr lang="en-US" sz="2600" dirty="0">
              <a:solidFill>
                <a:schemeClr val="tx1"/>
              </a:solidFill>
            </a:endParaRPr>
          </a:p>
        </p:txBody>
      </p:sp>
      <p:cxnSp>
        <p:nvCxnSpPr>
          <p:cNvPr id="9" name="Straight Connector 8">
            <a:extLst>
              <a:ext uri="{FF2B5EF4-FFF2-40B4-BE49-F238E27FC236}">
                <a16:creationId xmlns:a16="http://schemas.microsoft.com/office/drawing/2014/main" id="{5FB0647C-D668-4309-AFEB-C81AA94CF305}"/>
              </a:ext>
            </a:extLst>
          </p:cNvPr>
          <p:cNvCxnSpPr>
            <a:cxnSpLocks/>
          </p:cNvCxnSpPr>
          <p:nvPr/>
        </p:nvCxnSpPr>
        <p:spPr>
          <a:xfrm>
            <a:off x="838200" y="1514901"/>
            <a:ext cx="8559800"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4" name="Picture 3">
            <a:extLst>
              <a:ext uri="{FF2B5EF4-FFF2-40B4-BE49-F238E27FC236}">
                <a16:creationId xmlns:a16="http://schemas.microsoft.com/office/drawing/2014/main" id="{6B271893-4C1C-4147-B6F0-FC138D58926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537" b="92683" l="2597" r="92208">
                        <a14:foregroundMark x1="57143" y1="81707" x2="40260" y2="74390"/>
                        <a14:foregroundMark x1="53247" y1="59756" x2="29870" y2="82927"/>
                        <a14:foregroundMark x1="48052" y1="53659" x2="23377" y2="71951"/>
                        <a14:foregroundMark x1="35065" y1="58537" x2="71373" y2="76966"/>
                        <a14:foregroundMark x1="19481" y1="71951" x2="18182" y2="84146"/>
                        <a14:foregroundMark x1="48052" y1="23171" x2="64935" y2="31707"/>
                        <a14:foregroundMark x1="66234" y1="34146" x2="18182" y2="35366"/>
                        <a14:foregroundMark x1="48052" y1="17073" x2="75325" y2="46341"/>
                        <a14:foregroundMark x1="41558" y1="19512" x2="19481" y2="24390"/>
                        <a14:foregroundMark x1="35065" y1="20732" x2="18963" y2="36692"/>
                        <a14:foregroundMark x1="37662" y1="10976" x2="83117" y2="37805"/>
                        <a14:foregroundMark x1="80519" y1="40244" x2="90909" y2="62195"/>
                        <a14:foregroundMark x1="90909" y1="52439" x2="93506" y2="60976"/>
                        <a14:foregroundMark x1="77922" y1="68293" x2="77922" y2="77442"/>
                        <a14:foregroundMark x1="74026" y1="73171" x2="59740" y2="60976"/>
                        <a14:foregroundMark x1="53247" y1="93902" x2="46753" y2="91463"/>
                        <a14:foregroundMark x1="57143" y1="9756" x2="45455" y2="8537"/>
                        <a14:foregroundMark x1="5195" y1="47561" x2="5195" y2="52439"/>
                        <a14:foregroundMark x1="5195" y1="46341" x2="5195" y2="47561"/>
                        <a14:foregroundMark x1="14286" y1="79268" x2="16883" y2="81707"/>
                        <a14:foregroundMark x1="83117" y1="79268" x2="83117" y2="79268"/>
                        <a14:foregroundMark x1="2597" y1="52439" x2="2597" y2="52439"/>
                        <a14:backgroundMark x1="2597" y1="32927" x2="0" y2="42683"/>
                        <a14:backgroundMark x1="87013" y1="84146" x2="84416" y2="86585"/>
                        <a14:backgroundMark x1="1299" y1="47561" x2="1299" y2="47561"/>
                        <a14:backgroundMark x1="0" y1="52439" x2="0" y2="52439"/>
                      </a14:backgroundRemoval>
                    </a14:imgEffect>
                    <a14:imgEffect>
                      <a14:colorTemperature colorTemp="5600"/>
                    </a14:imgEffect>
                  </a14:imgLayer>
                </a14:imgProps>
              </a:ext>
              <a:ext uri="{28A0092B-C50C-407E-A947-70E740481C1C}">
                <a14:useLocalDpi xmlns:a14="http://schemas.microsoft.com/office/drawing/2010/main" val="0"/>
              </a:ext>
            </a:extLst>
          </a:blip>
          <a:stretch>
            <a:fillRect/>
          </a:stretch>
        </p:blipFill>
        <p:spPr>
          <a:xfrm>
            <a:off x="11234727" y="5842535"/>
            <a:ext cx="957273" cy="1019434"/>
          </a:xfrm>
          <a:prstGeom prst="rect">
            <a:avLst/>
          </a:prstGeom>
        </p:spPr>
      </p:pic>
      <p:sp>
        <p:nvSpPr>
          <p:cNvPr id="7" name="Content Placeholder 2">
            <a:extLst>
              <a:ext uri="{FF2B5EF4-FFF2-40B4-BE49-F238E27FC236}">
                <a16:creationId xmlns:a16="http://schemas.microsoft.com/office/drawing/2014/main" id="{D92D4718-F566-41F4-BF14-230603FF9D62}"/>
              </a:ext>
            </a:extLst>
          </p:cNvPr>
          <p:cNvSpPr txBox="1">
            <a:spLocks/>
          </p:cNvSpPr>
          <p:nvPr/>
        </p:nvSpPr>
        <p:spPr>
          <a:xfrm>
            <a:off x="4105468" y="1930400"/>
            <a:ext cx="5292531" cy="486229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defTabSz="463550">
              <a:spcBef>
                <a:spcPts val="0"/>
              </a:spcBef>
              <a:buFont typeface="Wingdings 3" charset="2"/>
              <a:buNone/>
            </a:pPr>
            <a:r>
              <a:rPr lang="en-US" sz="2200" dirty="0">
                <a:solidFill>
                  <a:schemeClr val="tx1"/>
                </a:solidFill>
              </a:rPr>
              <a:t>“Let no one deceive you with empty words, for because of these things the wrath of God comes upon the sons of disobedience. Therefore do not be partakers with them; for </a:t>
            </a:r>
            <a:r>
              <a:rPr lang="en-US" sz="2200" u="sng" dirty="0">
                <a:solidFill>
                  <a:schemeClr val="tx1"/>
                </a:solidFill>
              </a:rPr>
              <a:t>you were formerly darkness, but now you are Light in the Lord; walk as children of Light</a:t>
            </a:r>
            <a:r>
              <a:rPr lang="en-US" sz="2200" dirty="0">
                <a:solidFill>
                  <a:schemeClr val="tx1"/>
                </a:solidFill>
              </a:rPr>
              <a:t>.” (Eph. 5:6-8)</a:t>
            </a:r>
          </a:p>
          <a:p>
            <a:pPr marL="0" indent="0" defTabSz="463550">
              <a:spcBef>
                <a:spcPts val="0"/>
              </a:spcBef>
              <a:buFont typeface="Wingdings 3" charset="2"/>
              <a:buNone/>
            </a:pPr>
            <a:endParaRPr lang="en-US" sz="2200" dirty="0">
              <a:solidFill>
                <a:schemeClr val="tx1"/>
              </a:solidFill>
            </a:endParaRPr>
          </a:p>
          <a:p>
            <a:pPr marL="0" indent="0" defTabSz="463550">
              <a:spcBef>
                <a:spcPts val="0"/>
              </a:spcBef>
              <a:buFont typeface="Wingdings 3" charset="2"/>
              <a:buNone/>
            </a:pPr>
            <a:r>
              <a:rPr lang="en-US" sz="2200" dirty="0">
                <a:solidFill>
                  <a:schemeClr val="tx1"/>
                </a:solidFill>
              </a:rPr>
              <a:t>“But you, brethren, </a:t>
            </a:r>
            <a:r>
              <a:rPr lang="en-US" sz="2200" u="sng" dirty="0">
                <a:solidFill>
                  <a:schemeClr val="tx1"/>
                </a:solidFill>
              </a:rPr>
              <a:t>are not in darkness</a:t>
            </a:r>
            <a:r>
              <a:rPr lang="en-US" sz="2200" dirty="0">
                <a:solidFill>
                  <a:schemeClr val="tx1"/>
                </a:solidFill>
              </a:rPr>
              <a:t>, that the day would overtake you like a thief; for </a:t>
            </a:r>
            <a:r>
              <a:rPr lang="en-US" sz="2200" u="sng" dirty="0">
                <a:solidFill>
                  <a:schemeClr val="tx1"/>
                </a:solidFill>
              </a:rPr>
              <a:t>you are all sons of light and sons of day</a:t>
            </a:r>
            <a:r>
              <a:rPr lang="en-US" sz="2200" dirty="0">
                <a:solidFill>
                  <a:schemeClr val="tx1"/>
                </a:solidFill>
              </a:rPr>
              <a:t>.” (1Thes. 5:5)</a:t>
            </a:r>
          </a:p>
        </p:txBody>
      </p:sp>
    </p:spTree>
    <p:extLst>
      <p:ext uri="{BB962C8B-B14F-4D97-AF65-F5344CB8AC3E}">
        <p14:creationId xmlns:p14="http://schemas.microsoft.com/office/powerpoint/2010/main" val="2992449204"/>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shadeToTitle="1">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632-FC1E-490E-897A-57E7EF6F4E78}"/>
              </a:ext>
            </a:extLst>
          </p:cNvPr>
          <p:cNvSpPr>
            <a:spLocks noGrp="1"/>
          </p:cNvSpPr>
          <p:nvPr>
            <p:ph type="title"/>
          </p:nvPr>
        </p:nvSpPr>
        <p:spPr>
          <a:xfrm>
            <a:off x="385888" y="609600"/>
            <a:ext cx="10967912" cy="1320800"/>
          </a:xfrm>
        </p:spPr>
        <p:txBody>
          <a:bodyPr/>
          <a:lstStyle/>
          <a:p>
            <a:r>
              <a:rPr lang="en-US" dirty="0">
                <a:solidFill>
                  <a:schemeClr val="tx1"/>
                </a:solidFill>
              </a:rPr>
              <a:t>Light Reveals, Illuminates, &amp; Drives Away Darkness</a:t>
            </a:r>
          </a:p>
        </p:txBody>
      </p:sp>
      <p:sp>
        <p:nvSpPr>
          <p:cNvPr id="13" name="Content Placeholder 2">
            <a:extLst>
              <a:ext uri="{FF2B5EF4-FFF2-40B4-BE49-F238E27FC236}">
                <a16:creationId xmlns:a16="http://schemas.microsoft.com/office/drawing/2014/main" id="{E7C750C0-1812-4958-B4B6-2FF0B4BA06AA}"/>
              </a:ext>
            </a:extLst>
          </p:cNvPr>
          <p:cNvSpPr>
            <a:spLocks noGrp="1"/>
          </p:cNvSpPr>
          <p:nvPr>
            <p:ph idx="1"/>
          </p:nvPr>
        </p:nvSpPr>
        <p:spPr>
          <a:xfrm>
            <a:off x="385888" y="1920240"/>
            <a:ext cx="9321800" cy="4862299"/>
          </a:xfrm>
        </p:spPr>
        <p:txBody>
          <a:bodyPr>
            <a:normAutofit/>
          </a:bodyPr>
          <a:lstStyle/>
          <a:p>
            <a:pPr defTabSz="463550">
              <a:spcBef>
                <a:spcPts val="0"/>
              </a:spcBef>
            </a:pPr>
            <a:r>
              <a:rPr lang="en-US" sz="2400" dirty="0">
                <a:solidFill>
                  <a:schemeClr val="tx1"/>
                </a:solidFill>
              </a:rPr>
              <a:t>Eph. 5:9-14 “Do not participate in the unfruitful deeds of darkness, but instead even expose them…but </a:t>
            </a:r>
            <a:r>
              <a:rPr lang="en-US" sz="2400" u="sng" dirty="0">
                <a:solidFill>
                  <a:schemeClr val="tx1"/>
                </a:solidFill>
              </a:rPr>
              <a:t>all things become visible when they are exposed by the light, for everything that becomes visible is light</a:t>
            </a:r>
            <a:r>
              <a:rPr lang="en-US" sz="2400" dirty="0">
                <a:solidFill>
                  <a:schemeClr val="tx1"/>
                </a:solidFill>
              </a:rPr>
              <a:t>.” (vs. 11,13)</a:t>
            </a:r>
          </a:p>
          <a:p>
            <a:pPr defTabSz="463550">
              <a:spcBef>
                <a:spcPts val="0"/>
              </a:spcBef>
            </a:pPr>
            <a:endParaRPr lang="en-US" sz="2400" dirty="0">
              <a:solidFill>
                <a:schemeClr val="tx1"/>
              </a:solidFill>
            </a:endParaRPr>
          </a:p>
          <a:p>
            <a:pPr defTabSz="463550">
              <a:spcBef>
                <a:spcPts val="0"/>
              </a:spcBef>
            </a:pPr>
            <a:r>
              <a:rPr lang="en-US" sz="2400" dirty="0">
                <a:solidFill>
                  <a:schemeClr val="tx1"/>
                </a:solidFill>
              </a:rPr>
              <a:t>John 3:16-21 “This is the judgment, that the Light has come into the world, and men loved the darkness rather than the Light, for their deeds were evil. For </a:t>
            </a:r>
            <a:r>
              <a:rPr lang="en-US" sz="2400" u="sng" dirty="0">
                <a:solidFill>
                  <a:schemeClr val="tx1"/>
                </a:solidFill>
              </a:rPr>
              <a:t>everyone who does evil hates the Light, and does not come to the Light for fear that his deeds will be exposed. But he who practices the truth comes to the Light</a:t>
            </a:r>
            <a:r>
              <a:rPr lang="en-US" sz="2400" dirty="0">
                <a:solidFill>
                  <a:schemeClr val="tx1"/>
                </a:solidFill>
              </a:rPr>
              <a:t>, so that his deeds may be manifested as having been wrought in God.” (vss. 19-21)</a:t>
            </a:r>
          </a:p>
          <a:p>
            <a:pPr marL="0" indent="0" defTabSz="463550">
              <a:spcBef>
                <a:spcPts val="0"/>
              </a:spcBef>
              <a:buNone/>
            </a:pPr>
            <a:endParaRPr lang="en-US" sz="2600" dirty="0">
              <a:solidFill>
                <a:schemeClr val="tx1"/>
              </a:solidFill>
            </a:endParaRPr>
          </a:p>
        </p:txBody>
      </p:sp>
      <p:cxnSp>
        <p:nvCxnSpPr>
          <p:cNvPr id="9" name="Straight Connector 8">
            <a:extLst>
              <a:ext uri="{FF2B5EF4-FFF2-40B4-BE49-F238E27FC236}">
                <a16:creationId xmlns:a16="http://schemas.microsoft.com/office/drawing/2014/main" id="{5FB0647C-D668-4309-AFEB-C81AA94CF305}"/>
              </a:ext>
            </a:extLst>
          </p:cNvPr>
          <p:cNvCxnSpPr>
            <a:cxnSpLocks/>
          </p:cNvCxnSpPr>
          <p:nvPr/>
        </p:nvCxnSpPr>
        <p:spPr>
          <a:xfrm>
            <a:off x="838200" y="1514901"/>
            <a:ext cx="8559800"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4" name="Picture 3">
            <a:extLst>
              <a:ext uri="{FF2B5EF4-FFF2-40B4-BE49-F238E27FC236}">
                <a16:creationId xmlns:a16="http://schemas.microsoft.com/office/drawing/2014/main" id="{6B271893-4C1C-4147-B6F0-FC138D58926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537" b="92683" l="2597" r="92208">
                        <a14:foregroundMark x1="57143" y1="81707" x2="40260" y2="74390"/>
                        <a14:foregroundMark x1="53247" y1="59756" x2="29870" y2="82927"/>
                        <a14:foregroundMark x1="48052" y1="53659" x2="23377" y2="71951"/>
                        <a14:foregroundMark x1="35065" y1="58537" x2="71373" y2="76966"/>
                        <a14:foregroundMark x1="19481" y1="71951" x2="18182" y2="84146"/>
                        <a14:foregroundMark x1="48052" y1="23171" x2="64935" y2="31707"/>
                        <a14:foregroundMark x1="66234" y1="34146" x2="18182" y2="35366"/>
                        <a14:foregroundMark x1="48052" y1="17073" x2="75325" y2="46341"/>
                        <a14:foregroundMark x1="41558" y1="19512" x2="19481" y2="24390"/>
                        <a14:foregroundMark x1="35065" y1="20732" x2="18963" y2="36692"/>
                        <a14:foregroundMark x1="37662" y1="10976" x2="83117" y2="37805"/>
                        <a14:foregroundMark x1="80519" y1="40244" x2="90909" y2="62195"/>
                        <a14:foregroundMark x1="90909" y1="52439" x2="93506" y2="60976"/>
                        <a14:foregroundMark x1="77922" y1="68293" x2="77922" y2="77442"/>
                        <a14:foregroundMark x1="74026" y1="73171" x2="59740" y2="60976"/>
                        <a14:foregroundMark x1="53247" y1="93902" x2="46753" y2="91463"/>
                        <a14:foregroundMark x1="57143" y1="9756" x2="45455" y2="8537"/>
                        <a14:foregroundMark x1="5195" y1="47561" x2="5195" y2="52439"/>
                        <a14:foregroundMark x1="5195" y1="46341" x2="5195" y2="47561"/>
                        <a14:foregroundMark x1="14286" y1="79268" x2="16883" y2="81707"/>
                        <a14:foregroundMark x1="83117" y1="79268" x2="83117" y2="79268"/>
                        <a14:foregroundMark x1="2597" y1="52439" x2="2597" y2="52439"/>
                        <a14:backgroundMark x1="2597" y1="32927" x2="0" y2="42683"/>
                        <a14:backgroundMark x1="87013" y1="84146" x2="84416" y2="86585"/>
                        <a14:backgroundMark x1="1299" y1="47561" x2="1299" y2="47561"/>
                        <a14:backgroundMark x1="0" y1="52439" x2="0" y2="52439"/>
                      </a14:backgroundRemoval>
                    </a14:imgEffect>
                    <a14:imgEffect>
                      <a14:colorTemperature colorTemp="5600"/>
                    </a14:imgEffect>
                  </a14:imgLayer>
                </a14:imgProps>
              </a:ext>
              <a:ext uri="{28A0092B-C50C-407E-A947-70E740481C1C}">
                <a14:useLocalDpi xmlns:a14="http://schemas.microsoft.com/office/drawing/2010/main" val="0"/>
              </a:ext>
            </a:extLst>
          </a:blip>
          <a:stretch>
            <a:fillRect/>
          </a:stretch>
        </p:blipFill>
        <p:spPr>
          <a:xfrm>
            <a:off x="11234727" y="5842535"/>
            <a:ext cx="957273" cy="1019434"/>
          </a:xfrm>
          <a:prstGeom prst="rect">
            <a:avLst/>
          </a:prstGeom>
        </p:spPr>
      </p:pic>
    </p:spTree>
    <p:extLst>
      <p:ext uri="{BB962C8B-B14F-4D97-AF65-F5344CB8AC3E}">
        <p14:creationId xmlns:p14="http://schemas.microsoft.com/office/powerpoint/2010/main" val="2077396255"/>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shadeToTitle="1">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632-FC1E-490E-897A-57E7EF6F4E78}"/>
              </a:ext>
            </a:extLst>
          </p:cNvPr>
          <p:cNvSpPr>
            <a:spLocks noGrp="1"/>
          </p:cNvSpPr>
          <p:nvPr>
            <p:ph type="title"/>
          </p:nvPr>
        </p:nvSpPr>
        <p:spPr/>
        <p:txBody>
          <a:bodyPr/>
          <a:lstStyle/>
          <a:p>
            <a:r>
              <a:rPr lang="en-US" dirty="0">
                <a:solidFill>
                  <a:schemeClr val="tx1"/>
                </a:solidFill>
              </a:rPr>
              <a:t>Light Gives Guidance</a:t>
            </a:r>
          </a:p>
        </p:txBody>
      </p:sp>
      <p:sp>
        <p:nvSpPr>
          <p:cNvPr id="13" name="Content Placeholder 2">
            <a:extLst>
              <a:ext uri="{FF2B5EF4-FFF2-40B4-BE49-F238E27FC236}">
                <a16:creationId xmlns:a16="http://schemas.microsoft.com/office/drawing/2014/main" id="{E7C750C0-1812-4958-B4B6-2FF0B4BA06AA}"/>
              </a:ext>
            </a:extLst>
          </p:cNvPr>
          <p:cNvSpPr>
            <a:spLocks noGrp="1"/>
          </p:cNvSpPr>
          <p:nvPr>
            <p:ph idx="1"/>
          </p:nvPr>
        </p:nvSpPr>
        <p:spPr>
          <a:xfrm>
            <a:off x="385888" y="1920240"/>
            <a:ext cx="9321800" cy="4862299"/>
          </a:xfrm>
        </p:spPr>
        <p:txBody>
          <a:bodyPr>
            <a:normAutofit/>
          </a:bodyPr>
          <a:lstStyle/>
          <a:p>
            <a:pPr defTabSz="463550">
              <a:spcBef>
                <a:spcPts val="0"/>
              </a:spcBef>
            </a:pPr>
            <a:r>
              <a:rPr lang="en-US" sz="2400" dirty="0">
                <a:solidFill>
                  <a:schemeClr val="tx1"/>
                </a:solidFill>
              </a:rPr>
              <a:t>God led the children of Israel at night as a pillar of fire (Exo. 13:21)</a:t>
            </a:r>
          </a:p>
          <a:p>
            <a:pPr defTabSz="463550">
              <a:spcBef>
                <a:spcPts val="0"/>
              </a:spcBef>
            </a:pPr>
            <a:r>
              <a:rPr lang="en-US" sz="2400" dirty="0">
                <a:solidFill>
                  <a:schemeClr val="tx1"/>
                </a:solidFill>
              </a:rPr>
              <a:t>“Your word is a lamp to my feet and a light to my path.” (Psa. 119:105)</a:t>
            </a:r>
          </a:p>
          <a:p>
            <a:pPr defTabSz="463550">
              <a:spcBef>
                <a:spcPts val="0"/>
              </a:spcBef>
            </a:pPr>
            <a:r>
              <a:rPr lang="en-US" sz="2400" dirty="0">
                <a:solidFill>
                  <a:schemeClr val="tx1"/>
                </a:solidFill>
              </a:rPr>
              <a:t>We follow Jesus and “walk in the light” (1John 1:7; Eph. 5:8)</a:t>
            </a:r>
          </a:p>
          <a:p>
            <a:pPr defTabSz="463550">
              <a:spcBef>
                <a:spcPts val="0"/>
              </a:spcBef>
            </a:pPr>
            <a:r>
              <a:rPr lang="en-US" sz="2400" dirty="0">
                <a:solidFill>
                  <a:schemeClr val="tx1"/>
                </a:solidFill>
              </a:rPr>
              <a:t>“But the path of the righteous is like the light of dawn, that shines brighter and brighter until the full day.”</a:t>
            </a:r>
          </a:p>
          <a:p>
            <a:pPr marL="0" indent="0" defTabSz="463550">
              <a:spcBef>
                <a:spcPts val="0"/>
              </a:spcBef>
              <a:buNone/>
            </a:pPr>
            <a:endParaRPr lang="en-US" sz="2400" dirty="0">
              <a:solidFill>
                <a:schemeClr val="tx1"/>
              </a:solidFill>
            </a:endParaRPr>
          </a:p>
        </p:txBody>
      </p:sp>
      <p:cxnSp>
        <p:nvCxnSpPr>
          <p:cNvPr id="9" name="Straight Connector 8">
            <a:extLst>
              <a:ext uri="{FF2B5EF4-FFF2-40B4-BE49-F238E27FC236}">
                <a16:creationId xmlns:a16="http://schemas.microsoft.com/office/drawing/2014/main" id="{5FB0647C-D668-4309-AFEB-C81AA94CF305}"/>
              </a:ext>
            </a:extLst>
          </p:cNvPr>
          <p:cNvCxnSpPr>
            <a:cxnSpLocks/>
          </p:cNvCxnSpPr>
          <p:nvPr/>
        </p:nvCxnSpPr>
        <p:spPr>
          <a:xfrm>
            <a:off x="838200" y="1514901"/>
            <a:ext cx="8559800"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4" name="Picture 3">
            <a:extLst>
              <a:ext uri="{FF2B5EF4-FFF2-40B4-BE49-F238E27FC236}">
                <a16:creationId xmlns:a16="http://schemas.microsoft.com/office/drawing/2014/main" id="{6B271893-4C1C-4147-B6F0-FC138D58926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537" b="92683" l="2597" r="92208">
                        <a14:foregroundMark x1="57143" y1="81707" x2="40260" y2="74390"/>
                        <a14:foregroundMark x1="53247" y1="59756" x2="29870" y2="82927"/>
                        <a14:foregroundMark x1="48052" y1="53659" x2="23377" y2="71951"/>
                        <a14:foregroundMark x1="35065" y1="58537" x2="71373" y2="76966"/>
                        <a14:foregroundMark x1="19481" y1="71951" x2="18182" y2="84146"/>
                        <a14:foregroundMark x1="48052" y1="23171" x2="64935" y2="31707"/>
                        <a14:foregroundMark x1="66234" y1="34146" x2="18182" y2="35366"/>
                        <a14:foregroundMark x1="48052" y1="17073" x2="75325" y2="46341"/>
                        <a14:foregroundMark x1="41558" y1="19512" x2="19481" y2="24390"/>
                        <a14:foregroundMark x1="35065" y1="20732" x2="18963" y2="36692"/>
                        <a14:foregroundMark x1="37662" y1="10976" x2="83117" y2="37805"/>
                        <a14:foregroundMark x1="80519" y1="40244" x2="90909" y2="62195"/>
                        <a14:foregroundMark x1="90909" y1="52439" x2="93506" y2="60976"/>
                        <a14:foregroundMark x1="77922" y1="68293" x2="77922" y2="77442"/>
                        <a14:foregroundMark x1="74026" y1="73171" x2="59740" y2="60976"/>
                        <a14:foregroundMark x1="53247" y1="93902" x2="46753" y2="91463"/>
                        <a14:foregroundMark x1="57143" y1="9756" x2="45455" y2="8537"/>
                        <a14:foregroundMark x1="5195" y1="47561" x2="5195" y2="52439"/>
                        <a14:foregroundMark x1="5195" y1="46341" x2="5195" y2="47561"/>
                        <a14:foregroundMark x1="14286" y1="79268" x2="16883" y2="81707"/>
                        <a14:foregroundMark x1="83117" y1="79268" x2="83117" y2="79268"/>
                        <a14:foregroundMark x1="2597" y1="52439" x2="2597" y2="52439"/>
                        <a14:backgroundMark x1="2597" y1="32927" x2="0" y2="42683"/>
                        <a14:backgroundMark x1="87013" y1="84146" x2="84416" y2="86585"/>
                        <a14:backgroundMark x1="1299" y1="47561" x2="1299" y2="47561"/>
                        <a14:backgroundMark x1="0" y1="52439" x2="0" y2="52439"/>
                      </a14:backgroundRemoval>
                    </a14:imgEffect>
                    <a14:imgEffect>
                      <a14:colorTemperature colorTemp="5600"/>
                    </a14:imgEffect>
                  </a14:imgLayer>
                </a14:imgProps>
              </a:ext>
              <a:ext uri="{28A0092B-C50C-407E-A947-70E740481C1C}">
                <a14:useLocalDpi xmlns:a14="http://schemas.microsoft.com/office/drawing/2010/main" val="0"/>
              </a:ext>
            </a:extLst>
          </a:blip>
          <a:stretch>
            <a:fillRect/>
          </a:stretch>
        </p:blipFill>
        <p:spPr>
          <a:xfrm>
            <a:off x="11234727" y="5842535"/>
            <a:ext cx="957273" cy="1019434"/>
          </a:xfrm>
          <a:prstGeom prst="rect">
            <a:avLst/>
          </a:prstGeom>
        </p:spPr>
      </p:pic>
    </p:spTree>
    <p:extLst>
      <p:ext uri="{BB962C8B-B14F-4D97-AF65-F5344CB8AC3E}">
        <p14:creationId xmlns:p14="http://schemas.microsoft.com/office/powerpoint/2010/main" val="1759459216"/>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shadeToTitle="1">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632-FC1E-490E-897A-57E7EF6F4E78}"/>
              </a:ext>
            </a:extLst>
          </p:cNvPr>
          <p:cNvSpPr>
            <a:spLocks noGrp="1"/>
          </p:cNvSpPr>
          <p:nvPr>
            <p:ph type="title"/>
          </p:nvPr>
        </p:nvSpPr>
        <p:spPr/>
        <p:txBody>
          <a:bodyPr/>
          <a:lstStyle/>
          <a:p>
            <a:r>
              <a:rPr lang="en-US" dirty="0">
                <a:solidFill>
                  <a:schemeClr val="tx1"/>
                </a:solidFill>
              </a:rPr>
              <a:t>Light Gives Guidance</a:t>
            </a:r>
          </a:p>
        </p:txBody>
      </p:sp>
      <p:sp>
        <p:nvSpPr>
          <p:cNvPr id="13" name="Content Placeholder 2">
            <a:extLst>
              <a:ext uri="{FF2B5EF4-FFF2-40B4-BE49-F238E27FC236}">
                <a16:creationId xmlns:a16="http://schemas.microsoft.com/office/drawing/2014/main" id="{E7C750C0-1812-4958-B4B6-2FF0B4BA06AA}"/>
              </a:ext>
            </a:extLst>
          </p:cNvPr>
          <p:cNvSpPr>
            <a:spLocks noGrp="1"/>
          </p:cNvSpPr>
          <p:nvPr>
            <p:ph idx="1"/>
          </p:nvPr>
        </p:nvSpPr>
        <p:spPr>
          <a:xfrm>
            <a:off x="385888" y="1595542"/>
            <a:ext cx="9321800" cy="5186998"/>
          </a:xfrm>
        </p:spPr>
        <p:txBody>
          <a:bodyPr>
            <a:normAutofit/>
          </a:bodyPr>
          <a:lstStyle/>
          <a:p>
            <a:pPr marL="0" indent="0" defTabSz="463550">
              <a:spcBef>
                <a:spcPts val="0"/>
              </a:spcBef>
              <a:buNone/>
            </a:pPr>
            <a:r>
              <a:rPr lang="en-US" sz="2000" dirty="0">
                <a:solidFill>
                  <a:schemeClr val="tx1"/>
                </a:solidFill>
              </a:rPr>
              <a:t>Brightly beams our Father’s mercy from the lighthouse ever more</a:t>
            </a:r>
          </a:p>
          <a:p>
            <a:pPr marL="0" indent="0" defTabSz="463550">
              <a:spcBef>
                <a:spcPts val="0"/>
              </a:spcBef>
              <a:buNone/>
            </a:pPr>
            <a:r>
              <a:rPr lang="en-US" sz="2000" dirty="0">
                <a:solidFill>
                  <a:schemeClr val="tx1"/>
                </a:solidFill>
              </a:rPr>
              <a:t>But to us He gives the keeping of the lights along the shore</a:t>
            </a:r>
          </a:p>
          <a:p>
            <a:pPr marL="0" indent="0" defTabSz="463550">
              <a:spcBef>
                <a:spcPts val="0"/>
              </a:spcBef>
              <a:buNone/>
            </a:pPr>
            <a:r>
              <a:rPr lang="en-US" sz="2000" dirty="0">
                <a:solidFill>
                  <a:schemeClr val="tx1"/>
                </a:solidFill>
              </a:rPr>
              <a:t>Dark the night of sin has settled, loud the angry billows roar</a:t>
            </a:r>
          </a:p>
          <a:p>
            <a:pPr marL="0" indent="0" defTabSz="463550">
              <a:spcBef>
                <a:spcPts val="0"/>
              </a:spcBef>
              <a:buNone/>
            </a:pPr>
            <a:r>
              <a:rPr lang="en-US" sz="2000" dirty="0">
                <a:solidFill>
                  <a:schemeClr val="tx1"/>
                </a:solidFill>
              </a:rPr>
              <a:t>Eager eyes are watching, longing, for the lights along the shore</a:t>
            </a:r>
          </a:p>
          <a:p>
            <a:pPr marL="0" indent="0" defTabSz="463550">
              <a:spcBef>
                <a:spcPts val="0"/>
              </a:spcBef>
              <a:buNone/>
            </a:pPr>
            <a:r>
              <a:rPr lang="en-US" sz="2000" dirty="0">
                <a:solidFill>
                  <a:schemeClr val="tx1"/>
                </a:solidFill>
              </a:rPr>
              <a:t>Trim your feeble lamp, my brother; some poor seaman tempest tossed</a:t>
            </a:r>
          </a:p>
          <a:p>
            <a:pPr marL="0" indent="0" defTabSz="463550">
              <a:spcBef>
                <a:spcPts val="0"/>
              </a:spcBef>
              <a:buNone/>
            </a:pPr>
            <a:r>
              <a:rPr lang="en-US" sz="2000" dirty="0">
                <a:solidFill>
                  <a:schemeClr val="tx1"/>
                </a:solidFill>
              </a:rPr>
              <a:t>Trying now to make the harbor, in the darkness may be lost</a:t>
            </a:r>
          </a:p>
          <a:p>
            <a:pPr marL="0" indent="0" defTabSz="463550">
              <a:spcBef>
                <a:spcPts val="0"/>
              </a:spcBef>
              <a:buNone/>
            </a:pPr>
            <a:r>
              <a:rPr lang="en-US" sz="2000" dirty="0">
                <a:solidFill>
                  <a:schemeClr val="tx1"/>
                </a:solidFill>
              </a:rPr>
              <a:t>Let the lower lights be burning! Send a gleam across the wave!</a:t>
            </a:r>
          </a:p>
          <a:p>
            <a:pPr marL="0" indent="0" defTabSz="463550">
              <a:spcBef>
                <a:spcPts val="0"/>
              </a:spcBef>
              <a:buNone/>
            </a:pPr>
            <a:r>
              <a:rPr lang="en-US" sz="2000" dirty="0">
                <a:solidFill>
                  <a:schemeClr val="tx1"/>
                </a:solidFill>
              </a:rPr>
              <a:t>Some poor fainting, struggling seaman, you may rescue, you may save</a:t>
            </a:r>
          </a:p>
          <a:p>
            <a:pPr marL="2171700" lvl="5" indent="0" algn="r" defTabSz="463550">
              <a:spcBef>
                <a:spcPts val="0"/>
              </a:spcBef>
              <a:buNone/>
            </a:pPr>
            <a:r>
              <a:rPr lang="en-US" sz="2000" dirty="0">
                <a:solidFill>
                  <a:schemeClr val="tx1"/>
                </a:solidFill>
              </a:rPr>
              <a:t>- Let the Lower Lights be Burning</a:t>
            </a:r>
          </a:p>
        </p:txBody>
      </p:sp>
      <p:cxnSp>
        <p:nvCxnSpPr>
          <p:cNvPr id="9" name="Straight Connector 8">
            <a:extLst>
              <a:ext uri="{FF2B5EF4-FFF2-40B4-BE49-F238E27FC236}">
                <a16:creationId xmlns:a16="http://schemas.microsoft.com/office/drawing/2014/main" id="{5FB0647C-D668-4309-AFEB-C81AA94CF305}"/>
              </a:ext>
            </a:extLst>
          </p:cNvPr>
          <p:cNvCxnSpPr>
            <a:cxnSpLocks/>
          </p:cNvCxnSpPr>
          <p:nvPr/>
        </p:nvCxnSpPr>
        <p:spPr>
          <a:xfrm>
            <a:off x="838200" y="1514901"/>
            <a:ext cx="8559800"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4" name="Picture 3">
            <a:extLst>
              <a:ext uri="{FF2B5EF4-FFF2-40B4-BE49-F238E27FC236}">
                <a16:creationId xmlns:a16="http://schemas.microsoft.com/office/drawing/2014/main" id="{6B271893-4C1C-4147-B6F0-FC138D58926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537" b="92683" l="2597" r="92208">
                        <a14:foregroundMark x1="57143" y1="81707" x2="40260" y2="74390"/>
                        <a14:foregroundMark x1="53247" y1="59756" x2="29870" y2="82927"/>
                        <a14:foregroundMark x1="48052" y1="53659" x2="23377" y2="71951"/>
                        <a14:foregroundMark x1="35065" y1="58537" x2="71373" y2="76966"/>
                        <a14:foregroundMark x1="19481" y1="71951" x2="18182" y2="84146"/>
                        <a14:foregroundMark x1="48052" y1="23171" x2="64935" y2="31707"/>
                        <a14:foregroundMark x1="66234" y1="34146" x2="18182" y2="35366"/>
                        <a14:foregroundMark x1="48052" y1="17073" x2="75325" y2="46341"/>
                        <a14:foregroundMark x1="41558" y1="19512" x2="19481" y2="24390"/>
                        <a14:foregroundMark x1="35065" y1="20732" x2="18963" y2="36692"/>
                        <a14:foregroundMark x1="37662" y1="10976" x2="83117" y2="37805"/>
                        <a14:foregroundMark x1="80519" y1="40244" x2="90909" y2="62195"/>
                        <a14:foregroundMark x1="90909" y1="52439" x2="93506" y2="60976"/>
                        <a14:foregroundMark x1="77922" y1="68293" x2="77922" y2="77442"/>
                        <a14:foregroundMark x1="74026" y1="73171" x2="59740" y2="60976"/>
                        <a14:foregroundMark x1="53247" y1="93902" x2="46753" y2="91463"/>
                        <a14:foregroundMark x1="57143" y1="9756" x2="45455" y2="8537"/>
                        <a14:foregroundMark x1="5195" y1="47561" x2="5195" y2="52439"/>
                        <a14:foregroundMark x1="5195" y1="46341" x2="5195" y2="47561"/>
                        <a14:foregroundMark x1="14286" y1="79268" x2="16883" y2="81707"/>
                        <a14:foregroundMark x1="83117" y1="79268" x2="83117" y2="79268"/>
                        <a14:foregroundMark x1="2597" y1="52439" x2="2597" y2="52439"/>
                        <a14:backgroundMark x1="2597" y1="32927" x2="0" y2="42683"/>
                        <a14:backgroundMark x1="87013" y1="84146" x2="84416" y2="86585"/>
                        <a14:backgroundMark x1="1299" y1="47561" x2="1299" y2="47561"/>
                        <a14:backgroundMark x1="0" y1="52439" x2="0" y2="52439"/>
                      </a14:backgroundRemoval>
                    </a14:imgEffect>
                    <a14:imgEffect>
                      <a14:colorTemperature colorTemp="5600"/>
                    </a14:imgEffect>
                  </a14:imgLayer>
                </a14:imgProps>
              </a:ext>
              <a:ext uri="{28A0092B-C50C-407E-A947-70E740481C1C}">
                <a14:useLocalDpi xmlns:a14="http://schemas.microsoft.com/office/drawing/2010/main" val="0"/>
              </a:ext>
            </a:extLst>
          </a:blip>
          <a:stretch>
            <a:fillRect/>
          </a:stretch>
        </p:blipFill>
        <p:spPr>
          <a:xfrm>
            <a:off x="11234727" y="5842535"/>
            <a:ext cx="957273" cy="1019434"/>
          </a:xfrm>
          <a:prstGeom prst="rect">
            <a:avLst/>
          </a:prstGeom>
        </p:spPr>
      </p:pic>
      <p:pic>
        <p:nvPicPr>
          <p:cNvPr id="3" name="Picture 2">
            <a:extLst>
              <a:ext uri="{FF2B5EF4-FFF2-40B4-BE49-F238E27FC236}">
                <a16:creationId xmlns:a16="http://schemas.microsoft.com/office/drawing/2014/main" id="{9D87A3B7-2AA9-4D62-8B28-661B666DC859}"/>
              </a:ext>
            </a:extLst>
          </p:cNvPr>
          <p:cNvPicPr>
            <a:picLocks noChangeAspect="1"/>
          </p:cNvPicPr>
          <p:nvPr/>
        </p:nvPicPr>
        <p:blipFill>
          <a:blip r:embed="rId4"/>
          <a:stretch>
            <a:fillRect/>
          </a:stretch>
        </p:blipFill>
        <p:spPr>
          <a:xfrm>
            <a:off x="4975668" y="4578796"/>
            <a:ext cx="3281824" cy="2077894"/>
          </a:xfrm>
          <a:prstGeom prst="rect">
            <a:avLst/>
          </a:prstGeom>
        </p:spPr>
      </p:pic>
      <p:pic>
        <p:nvPicPr>
          <p:cNvPr id="5" name="Picture 4">
            <a:extLst>
              <a:ext uri="{FF2B5EF4-FFF2-40B4-BE49-F238E27FC236}">
                <a16:creationId xmlns:a16="http://schemas.microsoft.com/office/drawing/2014/main" id="{3C4D1879-FE94-4F1F-A532-C004443CC79A}"/>
              </a:ext>
            </a:extLst>
          </p:cNvPr>
          <p:cNvPicPr>
            <a:picLocks noChangeAspect="1"/>
          </p:cNvPicPr>
          <p:nvPr/>
        </p:nvPicPr>
        <p:blipFill>
          <a:blip r:embed="rId5"/>
          <a:stretch>
            <a:fillRect/>
          </a:stretch>
        </p:blipFill>
        <p:spPr>
          <a:xfrm>
            <a:off x="838200" y="4578796"/>
            <a:ext cx="3686260" cy="2073522"/>
          </a:xfrm>
          <a:prstGeom prst="rect">
            <a:avLst/>
          </a:prstGeom>
        </p:spPr>
      </p:pic>
    </p:spTree>
    <p:extLst>
      <p:ext uri="{BB962C8B-B14F-4D97-AF65-F5344CB8AC3E}">
        <p14:creationId xmlns:p14="http://schemas.microsoft.com/office/powerpoint/2010/main" val="4085615041"/>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shadeToTitle="1">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632-FC1E-490E-897A-57E7EF6F4E78}"/>
              </a:ext>
            </a:extLst>
          </p:cNvPr>
          <p:cNvSpPr>
            <a:spLocks noGrp="1"/>
          </p:cNvSpPr>
          <p:nvPr>
            <p:ph type="title"/>
          </p:nvPr>
        </p:nvSpPr>
        <p:spPr/>
        <p:txBody>
          <a:bodyPr/>
          <a:lstStyle/>
          <a:p>
            <a:r>
              <a:rPr lang="en-US" dirty="0">
                <a:solidFill>
                  <a:schemeClr val="tx1"/>
                </a:solidFill>
              </a:rPr>
              <a:t>Light Warms and Comforts</a:t>
            </a:r>
          </a:p>
        </p:txBody>
      </p:sp>
      <p:sp>
        <p:nvSpPr>
          <p:cNvPr id="13" name="Content Placeholder 2">
            <a:extLst>
              <a:ext uri="{FF2B5EF4-FFF2-40B4-BE49-F238E27FC236}">
                <a16:creationId xmlns:a16="http://schemas.microsoft.com/office/drawing/2014/main" id="{E7C750C0-1812-4958-B4B6-2FF0B4BA06AA}"/>
              </a:ext>
            </a:extLst>
          </p:cNvPr>
          <p:cNvSpPr>
            <a:spLocks noGrp="1"/>
          </p:cNvSpPr>
          <p:nvPr>
            <p:ph idx="1"/>
          </p:nvPr>
        </p:nvSpPr>
        <p:spPr>
          <a:xfrm>
            <a:off x="385888" y="1920240"/>
            <a:ext cx="9321800" cy="4862299"/>
          </a:xfrm>
        </p:spPr>
        <p:txBody>
          <a:bodyPr>
            <a:normAutofit/>
          </a:bodyPr>
          <a:lstStyle/>
          <a:p>
            <a:pPr defTabSz="463550">
              <a:spcBef>
                <a:spcPts val="0"/>
              </a:spcBef>
            </a:pPr>
            <a:r>
              <a:rPr lang="en-US" sz="2400" dirty="0" err="1">
                <a:solidFill>
                  <a:schemeClr val="tx1"/>
                </a:solidFill>
              </a:rPr>
              <a:t>Ecc</a:t>
            </a:r>
            <a:r>
              <a:rPr lang="en-US" sz="2400" dirty="0">
                <a:solidFill>
                  <a:schemeClr val="tx1"/>
                </a:solidFill>
              </a:rPr>
              <a:t>. 11:7 “The light is pleasant, and it is good for the eyes to see the sun.”</a:t>
            </a:r>
          </a:p>
          <a:p>
            <a:pPr defTabSz="463550">
              <a:spcBef>
                <a:spcPts val="0"/>
              </a:spcBef>
            </a:pPr>
            <a:r>
              <a:rPr lang="en-US" sz="2400" dirty="0">
                <a:solidFill>
                  <a:schemeClr val="tx1"/>
                </a:solidFill>
              </a:rPr>
              <a:t>Psa. 27:1 “The Lord is my light and my salvation; whom shall I fear?...”</a:t>
            </a:r>
          </a:p>
          <a:p>
            <a:pPr marL="0" indent="0" defTabSz="463550">
              <a:spcBef>
                <a:spcPts val="0"/>
              </a:spcBef>
              <a:buNone/>
            </a:pPr>
            <a:endParaRPr lang="en-US" sz="2600" dirty="0">
              <a:solidFill>
                <a:schemeClr val="tx1"/>
              </a:solidFill>
            </a:endParaRPr>
          </a:p>
          <a:p>
            <a:pPr marL="0" indent="0" defTabSz="463550">
              <a:spcBef>
                <a:spcPts val="0"/>
              </a:spcBef>
              <a:buNone/>
            </a:pPr>
            <a:endParaRPr lang="en-US" sz="2600" dirty="0">
              <a:solidFill>
                <a:schemeClr val="tx1"/>
              </a:solidFill>
            </a:endParaRPr>
          </a:p>
          <a:p>
            <a:pPr marL="0" indent="0" defTabSz="463550">
              <a:spcBef>
                <a:spcPts val="0"/>
              </a:spcBef>
              <a:buNone/>
            </a:pPr>
            <a:endParaRPr lang="en-US" sz="2600" dirty="0">
              <a:solidFill>
                <a:schemeClr val="tx1"/>
              </a:solidFill>
            </a:endParaRPr>
          </a:p>
        </p:txBody>
      </p:sp>
      <p:cxnSp>
        <p:nvCxnSpPr>
          <p:cNvPr id="9" name="Straight Connector 8">
            <a:extLst>
              <a:ext uri="{FF2B5EF4-FFF2-40B4-BE49-F238E27FC236}">
                <a16:creationId xmlns:a16="http://schemas.microsoft.com/office/drawing/2014/main" id="{5FB0647C-D668-4309-AFEB-C81AA94CF305}"/>
              </a:ext>
            </a:extLst>
          </p:cNvPr>
          <p:cNvCxnSpPr>
            <a:cxnSpLocks/>
          </p:cNvCxnSpPr>
          <p:nvPr/>
        </p:nvCxnSpPr>
        <p:spPr>
          <a:xfrm>
            <a:off x="838200" y="1514901"/>
            <a:ext cx="8559800"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4" name="Picture 3">
            <a:extLst>
              <a:ext uri="{FF2B5EF4-FFF2-40B4-BE49-F238E27FC236}">
                <a16:creationId xmlns:a16="http://schemas.microsoft.com/office/drawing/2014/main" id="{6B271893-4C1C-4147-B6F0-FC138D58926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537" b="92683" l="2597" r="92208">
                        <a14:foregroundMark x1="57143" y1="81707" x2="40260" y2="74390"/>
                        <a14:foregroundMark x1="53247" y1="59756" x2="29870" y2="82927"/>
                        <a14:foregroundMark x1="48052" y1="53659" x2="23377" y2="71951"/>
                        <a14:foregroundMark x1="35065" y1="58537" x2="71373" y2="76966"/>
                        <a14:foregroundMark x1="19481" y1="71951" x2="18182" y2="84146"/>
                        <a14:foregroundMark x1="48052" y1="23171" x2="64935" y2="31707"/>
                        <a14:foregroundMark x1="66234" y1="34146" x2="18182" y2="35366"/>
                        <a14:foregroundMark x1="48052" y1="17073" x2="75325" y2="46341"/>
                        <a14:foregroundMark x1="41558" y1="19512" x2="19481" y2="24390"/>
                        <a14:foregroundMark x1="35065" y1="20732" x2="18963" y2="36692"/>
                        <a14:foregroundMark x1="37662" y1="10976" x2="83117" y2="37805"/>
                        <a14:foregroundMark x1="80519" y1="40244" x2="90909" y2="62195"/>
                        <a14:foregroundMark x1="90909" y1="52439" x2="93506" y2="60976"/>
                        <a14:foregroundMark x1="77922" y1="68293" x2="77922" y2="77442"/>
                        <a14:foregroundMark x1="74026" y1="73171" x2="59740" y2="60976"/>
                        <a14:foregroundMark x1="53247" y1="93902" x2="46753" y2="91463"/>
                        <a14:foregroundMark x1="57143" y1="9756" x2="45455" y2="8537"/>
                        <a14:foregroundMark x1="5195" y1="47561" x2="5195" y2="52439"/>
                        <a14:foregroundMark x1="5195" y1="46341" x2="5195" y2="47561"/>
                        <a14:foregroundMark x1="14286" y1="79268" x2="16883" y2="81707"/>
                        <a14:foregroundMark x1="83117" y1="79268" x2="83117" y2="79268"/>
                        <a14:foregroundMark x1="2597" y1="52439" x2="2597" y2="52439"/>
                        <a14:backgroundMark x1="2597" y1="32927" x2="0" y2="42683"/>
                        <a14:backgroundMark x1="87013" y1="84146" x2="84416" y2="86585"/>
                        <a14:backgroundMark x1="1299" y1="47561" x2="1299" y2="47561"/>
                        <a14:backgroundMark x1="0" y1="52439" x2="0" y2="52439"/>
                      </a14:backgroundRemoval>
                    </a14:imgEffect>
                    <a14:imgEffect>
                      <a14:colorTemperature colorTemp="5600"/>
                    </a14:imgEffect>
                  </a14:imgLayer>
                </a14:imgProps>
              </a:ext>
              <a:ext uri="{28A0092B-C50C-407E-A947-70E740481C1C}">
                <a14:useLocalDpi xmlns:a14="http://schemas.microsoft.com/office/drawing/2010/main" val="0"/>
              </a:ext>
            </a:extLst>
          </a:blip>
          <a:stretch>
            <a:fillRect/>
          </a:stretch>
        </p:blipFill>
        <p:spPr>
          <a:xfrm>
            <a:off x="11234727" y="5842535"/>
            <a:ext cx="957273" cy="1019434"/>
          </a:xfrm>
          <a:prstGeom prst="rect">
            <a:avLst/>
          </a:prstGeom>
        </p:spPr>
      </p:pic>
      <p:pic>
        <p:nvPicPr>
          <p:cNvPr id="5" name="Picture 4">
            <a:extLst>
              <a:ext uri="{FF2B5EF4-FFF2-40B4-BE49-F238E27FC236}">
                <a16:creationId xmlns:a16="http://schemas.microsoft.com/office/drawing/2014/main" id="{7F7D3B27-063C-4801-978F-D0CB17315E2B}"/>
              </a:ext>
            </a:extLst>
          </p:cNvPr>
          <p:cNvPicPr>
            <a:picLocks noChangeAspect="1"/>
          </p:cNvPicPr>
          <p:nvPr/>
        </p:nvPicPr>
        <p:blipFill>
          <a:blip r:embed="rId4"/>
          <a:stretch>
            <a:fillRect/>
          </a:stretch>
        </p:blipFill>
        <p:spPr>
          <a:xfrm>
            <a:off x="838200" y="3578122"/>
            <a:ext cx="3808445" cy="2139774"/>
          </a:xfrm>
          <a:prstGeom prst="rect">
            <a:avLst/>
          </a:prstGeom>
        </p:spPr>
      </p:pic>
      <p:pic>
        <p:nvPicPr>
          <p:cNvPr id="6" name="Picture 5">
            <a:extLst>
              <a:ext uri="{FF2B5EF4-FFF2-40B4-BE49-F238E27FC236}">
                <a16:creationId xmlns:a16="http://schemas.microsoft.com/office/drawing/2014/main" id="{0B93DD88-2990-46DD-A98A-488EB42CB24E}"/>
              </a:ext>
            </a:extLst>
          </p:cNvPr>
          <p:cNvPicPr>
            <a:picLocks noChangeAspect="1"/>
          </p:cNvPicPr>
          <p:nvPr/>
        </p:nvPicPr>
        <p:blipFill>
          <a:blip r:embed="rId5"/>
          <a:stretch>
            <a:fillRect/>
          </a:stretch>
        </p:blipFill>
        <p:spPr>
          <a:xfrm>
            <a:off x="7546211" y="5241264"/>
            <a:ext cx="1727790" cy="1320800"/>
          </a:xfrm>
          <a:prstGeom prst="rect">
            <a:avLst/>
          </a:prstGeom>
        </p:spPr>
      </p:pic>
      <p:pic>
        <p:nvPicPr>
          <p:cNvPr id="7" name="Picture 6">
            <a:extLst>
              <a:ext uri="{FF2B5EF4-FFF2-40B4-BE49-F238E27FC236}">
                <a16:creationId xmlns:a16="http://schemas.microsoft.com/office/drawing/2014/main" id="{EF661FAB-91FA-4D9F-A657-8F705048532E}"/>
              </a:ext>
            </a:extLst>
          </p:cNvPr>
          <p:cNvPicPr>
            <a:picLocks noChangeAspect="1"/>
          </p:cNvPicPr>
          <p:nvPr/>
        </p:nvPicPr>
        <p:blipFill>
          <a:blip r:embed="rId6"/>
          <a:stretch>
            <a:fillRect/>
          </a:stretch>
        </p:blipFill>
        <p:spPr>
          <a:xfrm>
            <a:off x="4777144" y="4351389"/>
            <a:ext cx="2638568" cy="1757946"/>
          </a:xfrm>
          <a:prstGeom prst="rect">
            <a:avLst/>
          </a:prstGeom>
        </p:spPr>
      </p:pic>
    </p:spTree>
    <p:extLst>
      <p:ext uri="{BB962C8B-B14F-4D97-AF65-F5344CB8AC3E}">
        <p14:creationId xmlns:p14="http://schemas.microsoft.com/office/powerpoint/2010/main" val="2118178237"/>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shadeToTitle="1">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632-FC1E-490E-897A-57E7EF6F4E78}"/>
              </a:ext>
            </a:extLst>
          </p:cNvPr>
          <p:cNvSpPr>
            <a:spLocks noGrp="1"/>
          </p:cNvSpPr>
          <p:nvPr>
            <p:ph type="title"/>
          </p:nvPr>
        </p:nvSpPr>
        <p:spPr/>
        <p:txBody>
          <a:bodyPr/>
          <a:lstStyle/>
          <a:p>
            <a:r>
              <a:rPr lang="en-US" dirty="0">
                <a:solidFill>
                  <a:schemeClr val="tx1"/>
                </a:solidFill>
              </a:rPr>
              <a:t>Light Draws Those Out of Darkness</a:t>
            </a:r>
          </a:p>
        </p:txBody>
      </p:sp>
      <p:sp>
        <p:nvSpPr>
          <p:cNvPr id="13" name="Content Placeholder 2">
            <a:extLst>
              <a:ext uri="{FF2B5EF4-FFF2-40B4-BE49-F238E27FC236}">
                <a16:creationId xmlns:a16="http://schemas.microsoft.com/office/drawing/2014/main" id="{E7C750C0-1812-4958-B4B6-2FF0B4BA06AA}"/>
              </a:ext>
            </a:extLst>
          </p:cNvPr>
          <p:cNvSpPr>
            <a:spLocks noGrp="1"/>
          </p:cNvSpPr>
          <p:nvPr>
            <p:ph idx="1"/>
          </p:nvPr>
        </p:nvSpPr>
        <p:spPr>
          <a:xfrm>
            <a:off x="385888" y="1920240"/>
            <a:ext cx="9321800" cy="4862299"/>
          </a:xfrm>
        </p:spPr>
        <p:txBody>
          <a:bodyPr>
            <a:normAutofit/>
          </a:bodyPr>
          <a:lstStyle/>
          <a:p>
            <a:pPr defTabSz="463550">
              <a:spcBef>
                <a:spcPts val="0"/>
              </a:spcBef>
            </a:pPr>
            <a:r>
              <a:rPr lang="en-US" sz="2400" dirty="0">
                <a:solidFill>
                  <a:schemeClr val="tx1"/>
                </a:solidFill>
              </a:rPr>
              <a:t>Acts 26:18 “to open their eyes so that they may turn from darkness to light and from the dominion of Satan to God”</a:t>
            </a:r>
          </a:p>
          <a:p>
            <a:pPr defTabSz="463550">
              <a:spcBef>
                <a:spcPts val="0"/>
              </a:spcBef>
            </a:pPr>
            <a:endParaRPr lang="en-US" sz="2400" dirty="0">
              <a:solidFill>
                <a:schemeClr val="tx1"/>
              </a:solidFill>
            </a:endParaRPr>
          </a:p>
          <a:p>
            <a:pPr defTabSz="463550">
              <a:spcBef>
                <a:spcPts val="0"/>
              </a:spcBef>
            </a:pPr>
            <a:r>
              <a:rPr lang="en-US" sz="2400" dirty="0">
                <a:solidFill>
                  <a:schemeClr val="tx1"/>
                </a:solidFill>
              </a:rPr>
              <a:t>John 3:20-21 “For everyone who does evil hates the Light, and does not come to the Light for fear that his deeds will be exposed. But he who practices the truth comes to the Light, so that his deeds may be manifested as having been wrought in God.”</a:t>
            </a:r>
          </a:p>
        </p:txBody>
      </p:sp>
      <p:cxnSp>
        <p:nvCxnSpPr>
          <p:cNvPr id="9" name="Straight Connector 8">
            <a:extLst>
              <a:ext uri="{FF2B5EF4-FFF2-40B4-BE49-F238E27FC236}">
                <a16:creationId xmlns:a16="http://schemas.microsoft.com/office/drawing/2014/main" id="{5FB0647C-D668-4309-AFEB-C81AA94CF305}"/>
              </a:ext>
            </a:extLst>
          </p:cNvPr>
          <p:cNvCxnSpPr>
            <a:cxnSpLocks/>
          </p:cNvCxnSpPr>
          <p:nvPr/>
        </p:nvCxnSpPr>
        <p:spPr>
          <a:xfrm>
            <a:off x="838200" y="1514901"/>
            <a:ext cx="8559800"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4" name="Picture 3">
            <a:extLst>
              <a:ext uri="{FF2B5EF4-FFF2-40B4-BE49-F238E27FC236}">
                <a16:creationId xmlns:a16="http://schemas.microsoft.com/office/drawing/2014/main" id="{6B271893-4C1C-4147-B6F0-FC138D58926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537" b="92683" l="2597" r="92208">
                        <a14:foregroundMark x1="57143" y1="81707" x2="40260" y2="74390"/>
                        <a14:foregroundMark x1="53247" y1="59756" x2="29870" y2="82927"/>
                        <a14:foregroundMark x1="48052" y1="53659" x2="23377" y2="71951"/>
                        <a14:foregroundMark x1="35065" y1="58537" x2="71373" y2="76966"/>
                        <a14:foregroundMark x1="19481" y1="71951" x2="18182" y2="84146"/>
                        <a14:foregroundMark x1="48052" y1="23171" x2="64935" y2="31707"/>
                        <a14:foregroundMark x1="66234" y1="34146" x2="18182" y2="35366"/>
                        <a14:foregroundMark x1="48052" y1="17073" x2="75325" y2="46341"/>
                        <a14:foregroundMark x1="41558" y1="19512" x2="19481" y2="24390"/>
                        <a14:foregroundMark x1="35065" y1="20732" x2="18963" y2="36692"/>
                        <a14:foregroundMark x1="37662" y1="10976" x2="83117" y2="37805"/>
                        <a14:foregroundMark x1="80519" y1="40244" x2="90909" y2="62195"/>
                        <a14:foregroundMark x1="90909" y1="52439" x2="93506" y2="60976"/>
                        <a14:foregroundMark x1="77922" y1="68293" x2="77922" y2="77442"/>
                        <a14:foregroundMark x1="74026" y1="73171" x2="59740" y2="60976"/>
                        <a14:foregroundMark x1="53247" y1="93902" x2="46753" y2="91463"/>
                        <a14:foregroundMark x1="57143" y1="9756" x2="45455" y2="8537"/>
                        <a14:foregroundMark x1="5195" y1="47561" x2="5195" y2="52439"/>
                        <a14:foregroundMark x1="5195" y1="46341" x2="5195" y2="47561"/>
                        <a14:foregroundMark x1="14286" y1="79268" x2="16883" y2="81707"/>
                        <a14:foregroundMark x1="83117" y1="79268" x2="83117" y2="79268"/>
                        <a14:foregroundMark x1="2597" y1="52439" x2="2597" y2="52439"/>
                        <a14:backgroundMark x1="2597" y1="32927" x2="0" y2="42683"/>
                        <a14:backgroundMark x1="87013" y1="84146" x2="84416" y2="86585"/>
                        <a14:backgroundMark x1="1299" y1="47561" x2="1299" y2="47561"/>
                        <a14:backgroundMark x1="0" y1="52439" x2="0" y2="52439"/>
                      </a14:backgroundRemoval>
                    </a14:imgEffect>
                    <a14:imgEffect>
                      <a14:colorTemperature colorTemp="5600"/>
                    </a14:imgEffect>
                  </a14:imgLayer>
                </a14:imgProps>
              </a:ext>
              <a:ext uri="{28A0092B-C50C-407E-A947-70E740481C1C}">
                <a14:useLocalDpi xmlns:a14="http://schemas.microsoft.com/office/drawing/2010/main" val="0"/>
              </a:ext>
            </a:extLst>
          </a:blip>
          <a:stretch>
            <a:fillRect/>
          </a:stretch>
        </p:blipFill>
        <p:spPr>
          <a:xfrm>
            <a:off x="11234727" y="5842535"/>
            <a:ext cx="957273" cy="1019434"/>
          </a:xfrm>
          <a:prstGeom prst="rect">
            <a:avLst/>
          </a:prstGeom>
        </p:spPr>
      </p:pic>
    </p:spTree>
    <p:extLst>
      <p:ext uri="{BB962C8B-B14F-4D97-AF65-F5344CB8AC3E}">
        <p14:creationId xmlns:p14="http://schemas.microsoft.com/office/powerpoint/2010/main" val="1035351925"/>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shadeToTitle="1">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632-FC1E-490E-897A-57E7EF6F4E78}"/>
              </a:ext>
            </a:extLst>
          </p:cNvPr>
          <p:cNvSpPr>
            <a:spLocks noGrp="1"/>
          </p:cNvSpPr>
          <p:nvPr>
            <p:ph type="title"/>
          </p:nvPr>
        </p:nvSpPr>
        <p:spPr/>
        <p:txBody>
          <a:bodyPr/>
          <a:lstStyle/>
          <a:p>
            <a:r>
              <a:rPr lang="en-US" dirty="0">
                <a:solidFill>
                  <a:schemeClr val="tx1"/>
                </a:solidFill>
              </a:rPr>
              <a:t>Maintaining Our Influence</a:t>
            </a:r>
          </a:p>
        </p:txBody>
      </p:sp>
      <p:sp>
        <p:nvSpPr>
          <p:cNvPr id="13" name="Content Placeholder 2">
            <a:extLst>
              <a:ext uri="{FF2B5EF4-FFF2-40B4-BE49-F238E27FC236}">
                <a16:creationId xmlns:a16="http://schemas.microsoft.com/office/drawing/2014/main" id="{E7C750C0-1812-4958-B4B6-2FF0B4BA06AA}"/>
              </a:ext>
            </a:extLst>
          </p:cNvPr>
          <p:cNvSpPr>
            <a:spLocks noGrp="1"/>
          </p:cNvSpPr>
          <p:nvPr>
            <p:ph idx="1"/>
          </p:nvPr>
        </p:nvSpPr>
        <p:spPr>
          <a:xfrm>
            <a:off x="385888" y="1920241"/>
            <a:ext cx="9321800" cy="4788470"/>
          </a:xfrm>
        </p:spPr>
        <p:txBody>
          <a:bodyPr>
            <a:normAutofit lnSpcReduction="10000"/>
          </a:bodyPr>
          <a:lstStyle/>
          <a:p>
            <a:pPr defTabSz="463550">
              <a:spcBef>
                <a:spcPts val="0"/>
              </a:spcBef>
            </a:pPr>
            <a:r>
              <a:rPr lang="en-US" sz="2400" dirty="0">
                <a:solidFill>
                  <a:schemeClr val="tx1"/>
                </a:solidFill>
              </a:rPr>
              <a:t>Phil. 2:14-16 “Do all things without grumbling or disputing; so that you will </a:t>
            </a:r>
            <a:r>
              <a:rPr lang="en-US" sz="2400" u="sng" dirty="0">
                <a:solidFill>
                  <a:schemeClr val="tx1"/>
                </a:solidFill>
              </a:rPr>
              <a:t>prove yourselves to be blameless and innocent, children of God above reproach</a:t>
            </a:r>
            <a:r>
              <a:rPr lang="en-US" sz="2400" dirty="0">
                <a:solidFill>
                  <a:schemeClr val="tx1"/>
                </a:solidFill>
              </a:rPr>
              <a:t> in the midst of a crooked and perverse generation, </a:t>
            </a:r>
            <a:r>
              <a:rPr lang="en-US" sz="2400" u="sng" dirty="0">
                <a:solidFill>
                  <a:schemeClr val="tx1"/>
                </a:solidFill>
              </a:rPr>
              <a:t>among whom you appear as lights in the world, holding fast the word of life</a:t>
            </a:r>
            <a:r>
              <a:rPr lang="en-US" sz="2400" dirty="0">
                <a:solidFill>
                  <a:schemeClr val="tx1"/>
                </a:solidFill>
              </a:rPr>
              <a:t>, so that in the day of Christ I will have reason to glory because I did not run in vain nor toil in vain.”</a:t>
            </a:r>
          </a:p>
          <a:p>
            <a:pPr marL="0" indent="0" defTabSz="463550">
              <a:spcBef>
                <a:spcPts val="0"/>
              </a:spcBef>
              <a:buNone/>
            </a:pPr>
            <a:endParaRPr lang="en-US" sz="2400" dirty="0">
              <a:solidFill>
                <a:schemeClr val="tx1"/>
              </a:solidFill>
            </a:endParaRPr>
          </a:p>
          <a:p>
            <a:pPr defTabSz="463550">
              <a:spcBef>
                <a:spcPts val="0"/>
              </a:spcBef>
            </a:pPr>
            <a:r>
              <a:rPr lang="en-US" sz="2400" dirty="0">
                <a:solidFill>
                  <a:schemeClr val="tx1"/>
                </a:solidFill>
              </a:rPr>
              <a:t>Prov. 13:20 “He who walks with wise men will be wise, but the companion of fools will suffer harm.“</a:t>
            </a:r>
          </a:p>
          <a:p>
            <a:pPr defTabSz="463550">
              <a:spcBef>
                <a:spcPts val="0"/>
              </a:spcBef>
            </a:pPr>
            <a:endParaRPr lang="en-US" sz="2400" dirty="0">
              <a:solidFill>
                <a:schemeClr val="tx1"/>
              </a:solidFill>
            </a:endParaRPr>
          </a:p>
          <a:p>
            <a:pPr defTabSz="463550">
              <a:spcBef>
                <a:spcPts val="0"/>
              </a:spcBef>
            </a:pPr>
            <a:r>
              <a:rPr lang="en-US" sz="2400" dirty="0">
                <a:solidFill>
                  <a:schemeClr val="tx1"/>
                </a:solidFill>
              </a:rPr>
              <a:t>Jam. 4:4 “Therefore whoever wishes to be a friend of the world makes himself an enemy of God.” </a:t>
            </a:r>
          </a:p>
        </p:txBody>
      </p:sp>
      <p:cxnSp>
        <p:nvCxnSpPr>
          <p:cNvPr id="9" name="Straight Connector 8">
            <a:extLst>
              <a:ext uri="{FF2B5EF4-FFF2-40B4-BE49-F238E27FC236}">
                <a16:creationId xmlns:a16="http://schemas.microsoft.com/office/drawing/2014/main" id="{5FB0647C-D668-4309-AFEB-C81AA94CF305}"/>
              </a:ext>
            </a:extLst>
          </p:cNvPr>
          <p:cNvCxnSpPr>
            <a:cxnSpLocks/>
          </p:cNvCxnSpPr>
          <p:nvPr/>
        </p:nvCxnSpPr>
        <p:spPr>
          <a:xfrm>
            <a:off x="838200" y="1514901"/>
            <a:ext cx="8559800"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4" name="Picture 3">
            <a:extLst>
              <a:ext uri="{FF2B5EF4-FFF2-40B4-BE49-F238E27FC236}">
                <a16:creationId xmlns:a16="http://schemas.microsoft.com/office/drawing/2014/main" id="{6B271893-4C1C-4147-B6F0-FC138D58926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537" b="92683" l="2597" r="92208">
                        <a14:foregroundMark x1="57143" y1="81707" x2="40260" y2="74390"/>
                        <a14:foregroundMark x1="53247" y1="59756" x2="29870" y2="82927"/>
                        <a14:foregroundMark x1="48052" y1="53659" x2="23377" y2="71951"/>
                        <a14:foregroundMark x1="35065" y1="58537" x2="71373" y2="76966"/>
                        <a14:foregroundMark x1="19481" y1="71951" x2="18182" y2="84146"/>
                        <a14:foregroundMark x1="48052" y1="23171" x2="64935" y2="31707"/>
                        <a14:foregroundMark x1="66234" y1="34146" x2="18182" y2="35366"/>
                        <a14:foregroundMark x1="48052" y1="17073" x2="75325" y2="46341"/>
                        <a14:foregroundMark x1="41558" y1="19512" x2="19481" y2="24390"/>
                        <a14:foregroundMark x1="35065" y1="20732" x2="18963" y2="36692"/>
                        <a14:foregroundMark x1="37662" y1="10976" x2="83117" y2="37805"/>
                        <a14:foregroundMark x1="80519" y1="40244" x2="90909" y2="62195"/>
                        <a14:foregroundMark x1="90909" y1="52439" x2="93506" y2="60976"/>
                        <a14:foregroundMark x1="77922" y1="68293" x2="77922" y2="77442"/>
                        <a14:foregroundMark x1="74026" y1="73171" x2="59740" y2="60976"/>
                        <a14:foregroundMark x1="53247" y1="93902" x2="46753" y2="91463"/>
                        <a14:foregroundMark x1="57143" y1="9756" x2="45455" y2="8537"/>
                        <a14:foregroundMark x1="5195" y1="47561" x2="5195" y2="52439"/>
                        <a14:foregroundMark x1="5195" y1="46341" x2="5195" y2="47561"/>
                        <a14:foregroundMark x1="14286" y1="79268" x2="16883" y2="81707"/>
                        <a14:foregroundMark x1="83117" y1="79268" x2="83117" y2="79268"/>
                        <a14:foregroundMark x1="2597" y1="52439" x2="2597" y2="52439"/>
                        <a14:backgroundMark x1="2597" y1="32927" x2="0" y2="42683"/>
                        <a14:backgroundMark x1="87013" y1="84146" x2="84416" y2="86585"/>
                        <a14:backgroundMark x1="1299" y1="47561" x2="1299" y2="47561"/>
                        <a14:backgroundMark x1="0" y1="52439" x2="0" y2="52439"/>
                      </a14:backgroundRemoval>
                    </a14:imgEffect>
                    <a14:imgEffect>
                      <a14:colorTemperature colorTemp="5600"/>
                    </a14:imgEffect>
                  </a14:imgLayer>
                </a14:imgProps>
              </a:ext>
              <a:ext uri="{28A0092B-C50C-407E-A947-70E740481C1C}">
                <a14:useLocalDpi xmlns:a14="http://schemas.microsoft.com/office/drawing/2010/main" val="0"/>
              </a:ext>
            </a:extLst>
          </a:blip>
          <a:stretch>
            <a:fillRect/>
          </a:stretch>
        </p:blipFill>
        <p:spPr>
          <a:xfrm>
            <a:off x="11234727" y="5842535"/>
            <a:ext cx="957273" cy="1019434"/>
          </a:xfrm>
          <a:prstGeom prst="rect">
            <a:avLst/>
          </a:prstGeom>
        </p:spPr>
      </p:pic>
    </p:spTree>
    <p:extLst>
      <p:ext uri="{BB962C8B-B14F-4D97-AF65-F5344CB8AC3E}">
        <p14:creationId xmlns:p14="http://schemas.microsoft.com/office/powerpoint/2010/main" val="3779107004"/>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peaker&#10;&#10;Description generated with high confidence">
            <a:extLst>
              <a:ext uri="{FF2B5EF4-FFF2-40B4-BE49-F238E27FC236}">
                <a16:creationId xmlns:a16="http://schemas.microsoft.com/office/drawing/2014/main" id="{9B641C60-76BC-47E2-B4B5-9E7D3704B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62" y="-21647"/>
            <a:ext cx="12210562" cy="6901293"/>
          </a:xfrm>
          <a:prstGeom prst="rect">
            <a:avLst/>
          </a:prstGeom>
        </p:spPr>
      </p:pic>
      <p:sp>
        <p:nvSpPr>
          <p:cNvPr id="2" name="Title 1">
            <a:extLst>
              <a:ext uri="{FF2B5EF4-FFF2-40B4-BE49-F238E27FC236}">
                <a16:creationId xmlns:a16="http://schemas.microsoft.com/office/drawing/2014/main" id="{2FC4503C-33B9-4D0E-8B5B-F53DE3B3C83C}"/>
              </a:ext>
            </a:extLst>
          </p:cNvPr>
          <p:cNvSpPr>
            <a:spLocks noGrp="1"/>
          </p:cNvSpPr>
          <p:nvPr>
            <p:ph type="title"/>
          </p:nvPr>
        </p:nvSpPr>
        <p:spPr/>
        <p:txBody>
          <a:bodyPr>
            <a:normAutofit/>
          </a:bodyPr>
          <a:lstStyle/>
          <a:p>
            <a:r>
              <a:rPr lang="en-US" sz="3600" dirty="0">
                <a:solidFill>
                  <a:schemeClr val="bg1"/>
                </a:solidFill>
                <a:latin typeface="Khmer UI" pitchFamily="34" charset="0"/>
                <a:cs typeface="Khmer UI" pitchFamily="34" charset="0"/>
              </a:rPr>
              <a:t>THE DISCIPLES RELATIONSHIP:</a:t>
            </a:r>
          </a:p>
        </p:txBody>
      </p:sp>
      <p:sp>
        <p:nvSpPr>
          <p:cNvPr id="3" name="Subtitle 2">
            <a:extLst>
              <a:ext uri="{FF2B5EF4-FFF2-40B4-BE49-F238E27FC236}">
                <a16:creationId xmlns:a16="http://schemas.microsoft.com/office/drawing/2014/main" id="{7C421AC8-238B-46E7-AFAE-0AF38595F50A}"/>
              </a:ext>
            </a:extLst>
          </p:cNvPr>
          <p:cNvSpPr>
            <a:spLocks noGrp="1"/>
          </p:cNvSpPr>
          <p:nvPr>
            <p:ph idx="1"/>
          </p:nvPr>
        </p:nvSpPr>
        <p:spPr>
          <a:xfrm>
            <a:off x="838200" y="1690688"/>
            <a:ext cx="11001499" cy="4835240"/>
          </a:xfrm>
        </p:spPr>
        <p:txBody>
          <a:bodyPr numCol="2">
            <a:normAutofit fontScale="85000" lnSpcReduction="20000"/>
          </a:bodyPr>
          <a:lstStyle/>
          <a:p>
            <a:pPr>
              <a:buClr>
                <a:schemeClr val="bg1"/>
              </a:buClr>
            </a:pPr>
            <a:r>
              <a:rPr lang="en-US" sz="3600" dirty="0">
                <a:solidFill>
                  <a:schemeClr val="bg1"/>
                </a:solidFill>
                <a:latin typeface="Khmer UI" pitchFamily="34" charset="0"/>
                <a:cs typeface="Khmer UI" pitchFamily="34" charset="0"/>
              </a:rPr>
              <a:t>TO HIMSELF</a:t>
            </a:r>
          </a:p>
          <a:p>
            <a:pPr lvl="1">
              <a:buClr>
                <a:schemeClr val="bg1"/>
              </a:buClr>
            </a:pPr>
            <a:r>
              <a:rPr lang="en-US" sz="2800" dirty="0">
                <a:solidFill>
                  <a:schemeClr val="bg1"/>
                </a:solidFill>
                <a:latin typeface="Khmer UI" pitchFamily="34" charset="0"/>
                <a:cs typeface="Khmer UI" pitchFamily="34" charset="0"/>
              </a:rPr>
              <a:t>An Athlete</a:t>
            </a:r>
          </a:p>
          <a:p>
            <a:pPr lvl="1">
              <a:buClr>
                <a:schemeClr val="bg1"/>
              </a:buClr>
            </a:pPr>
            <a:r>
              <a:rPr lang="en-US" sz="2800" dirty="0">
                <a:solidFill>
                  <a:schemeClr val="bg1"/>
                </a:solidFill>
                <a:latin typeface="Khmer UI" pitchFamily="34" charset="0"/>
                <a:cs typeface="Khmer UI" pitchFamily="34" charset="0"/>
              </a:rPr>
              <a:t>A Soldier</a:t>
            </a:r>
          </a:p>
          <a:p>
            <a:pPr>
              <a:buClr>
                <a:schemeClr val="bg1"/>
              </a:buClr>
            </a:pPr>
            <a:endParaRPr lang="en-US" sz="3600" dirty="0">
              <a:solidFill>
                <a:schemeClr val="bg1"/>
              </a:solidFill>
              <a:latin typeface="Khmer UI" pitchFamily="34" charset="0"/>
              <a:cs typeface="Khmer UI" pitchFamily="34" charset="0"/>
            </a:endParaRPr>
          </a:p>
          <a:p>
            <a:pPr>
              <a:buClr>
                <a:schemeClr val="bg1"/>
              </a:buClr>
            </a:pPr>
            <a:r>
              <a:rPr lang="en-US" sz="3600" dirty="0">
                <a:solidFill>
                  <a:schemeClr val="bg1"/>
                </a:solidFill>
                <a:latin typeface="Khmer UI" pitchFamily="34" charset="0"/>
                <a:cs typeface="Khmer UI" pitchFamily="34" charset="0"/>
              </a:rPr>
              <a:t>TO HIS LORD</a:t>
            </a:r>
          </a:p>
          <a:p>
            <a:pPr lvl="1">
              <a:buClr>
                <a:schemeClr val="bg1"/>
              </a:buClr>
            </a:pPr>
            <a:r>
              <a:rPr lang="en-US" sz="3200" dirty="0">
                <a:solidFill>
                  <a:schemeClr val="bg1"/>
                </a:solidFill>
                <a:latin typeface="Khmer UI" pitchFamily="34" charset="0"/>
                <a:cs typeface="Khmer UI" pitchFamily="34" charset="0"/>
              </a:rPr>
              <a:t>The Potter and the Clay</a:t>
            </a:r>
          </a:p>
          <a:p>
            <a:pPr lvl="1">
              <a:buClr>
                <a:schemeClr val="bg1"/>
              </a:buClr>
            </a:pPr>
            <a:r>
              <a:rPr lang="en-US" sz="3200" dirty="0">
                <a:solidFill>
                  <a:schemeClr val="bg1"/>
                </a:solidFill>
                <a:latin typeface="Khmer UI" pitchFamily="34" charset="0"/>
                <a:cs typeface="Khmer UI" pitchFamily="34" charset="0"/>
              </a:rPr>
              <a:t>The Vine and the Branches</a:t>
            </a:r>
          </a:p>
          <a:p>
            <a:pPr lvl="1">
              <a:buClr>
                <a:schemeClr val="bg1"/>
              </a:buClr>
            </a:pPr>
            <a:r>
              <a:rPr lang="en-US" sz="3200" dirty="0">
                <a:solidFill>
                  <a:schemeClr val="bg1"/>
                </a:solidFill>
                <a:latin typeface="Khmer UI" pitchFamily="34" charset="0"/>
                <a:cs typeface="Khmer UI" pitchFamily="34" charset="0"/>
              </a:rPr>
              <a:t>A Child of God</a:t>
            </a:r>
          </a:p>
          <a:p>
            <a:pPr>
              <a:buClr>
                <a:schemeClr val="bg1"/>
              </a:buClr>
            </a:pPr>
            <a:endParaRPr lang="en-US" sz="3600" dirty="0">
              <a:solidFill>
                <a:schemeClr val="bg1"/>
              </a:solidFill>
              <a:latin typeface="Khmer UI" pitchFamily="34" charset="0"/>
              <a:cs typeface="Khmer UI" pitchFamily="34" charset="0"/>
            </a:endParaRPr>
          </a:p>
          <a:p>
            <a:pPr>
              <a:buClr>
                <a:schemeClr val="bg1"/>
              </a:buClr>
            </a:pPr>
            <a:endParaRPr lang="en-US" sz="3600" dirty="0">
              <a:solidFill>
                <a:schemeClr val="bg1"/>
              </a:solidFill>
              <a:latin typeface="Khmer UI" pitchFamily="34" charset="0"/>
              <a:cs typeface="Khmer UI" pitchFamily="34" charset="0"/>
            </a:endParaRPr>
          </a:p>
          <a:p>
            <a:pPr>
              <a:buClr>
                <a:schemeClr val="bg1"/>
              </a:buClr>
            </a:pPr>
            <a:r>
              <a:rPr lang="en-US" sz="3600" dirty="0">
                <a:solidFill>
                  <a:schemeClr val="bg1"/>
                </a:solidFill>
                <a:latin typeface="Khmer UI" pitchFamily="34" charset="0"/>
                <a:cs typeface="Khmer UI" pitchFamily="34" charset="0"/>
              </a:rPr>
              <a:t>TO HIS BRETHREN</a:t>
            </a:r>
          </a:p>
          <a:p>
            <a:pPr lvl="1">
              <a:buClr>
                <a:schemeClr val="bg1"/>
              </a:buClr>
            </a:pPr>
            <a:r>
              <a:rPr lang="en-US" sz="3200" dirty="0">
                <a:solidFill>
                  <a:schemeClr val="bg1"/>
                </a:solidFill>
                <a:latin typeface="Khmer UI" pitchFamily="34" charset="0"/>
                <a:cs typeface="Khmer UI" pitchFamily="34" charset="0"/>
              </a:rPr>
              <a:t>A Member of the Body</a:t>
            </a:r>
          </a:p>
          <a:p>
            <a:pPr lvl="1">
              <a:buClr>
                <a:schemeClr val="bg1"/>
              </a:buClr>
            </a:pPr>
            <a:r>
              <a:rPr lang="en-US" sz="3200" dirty="0">
                <a:solidFill>
                  <a:schemeClr val="bg1"/>
                </a:solidFill>
                <a:latin typeface="Khmer UI" pitchFamily="34" charset="0"/>
                <a:cs typeface="Khmer UI" pitchFamily="34" charset="0"/>
              </a:rPr>
              <a:t>“My Brother’s Keeper”</a:t>
            </a:r>
          </a:p>
          <a:p>
            <a:pPr lvl="1">
              <a:buClr>
                <a:schemeClr val="bg1"/>
              </a:buClr>
            </a:pPr>
            <a:r>
              <a:rPr lang="en-US" sz="3200" dirty="0">
                <a:solidFill>
                  <a:schemeClr val="bg1"/>
                </a:solidFill>
                <a:latin typeface="Khmer UI" pitchFamily="34" charset="0"/>
                <a:cs typeface="Khmer UI" pitchFamily="34" charset="0"/>
              </a:rPr>
              <a:t>A Servant</a:t>
            </a:r>
          </a:p>
          <a:p>
            <a:pPr lvl="1">
              <a:buClr>
                <a:schemeClr val="bg1"/>
              </a:buClr>
            </a:pPr>
            <a:endParaRPr lang="en-US" sz="3200" dirty="0">
              <a:solidFill>
                <a:schemeClr val="bg1"/>
              </a:solidFill>
              <a:latin typeface="Khmer UI" pitchFamily="34" charset="0"/>
              <a:cs typeface="Khmer UI" pitchFamily="34" charset="0"/>
            </a:endParaRPr>
          </a:p>
          <a:p>
            <a:pPr>
              <a:buClr>
                <a:schemeClr val="bg1"/>
              </a:buClr>
            </a:pPr>
            <a:r>
              <a:rPr lang="en-US" sz="3600" dirty="0">
                <a:solidFill>
                  <a:schemeClr val="bg1"/>
                </a:solidFill>
                <a:latin typeface="Khmer UI" pitchFamily="34" charset="0"/>
                <a:cs typeface="Khmer UI" pitchFamily="34" charset="0"/>
              </a:rPr>
              <a:t>TO THE WORLD</a:t>
            </a:r>
          </a:p>
          <a:p>
            <a:pPr lvl="1">
              <a:buClr>
                <a:schemeClr val="bg1"/>
              </a:buClr>
            </a:pPr>
            <a:r>
              <a:rPr lang="en-US" sz="3200" dirty="0">
                <a:solidFill>
                  <a:schemeClr val="bg1"/>
                </a:solidFill>
                <a:latin typeface="Khmer UI" pitchFamily="34" charset="0"/>
                <a:cs typeface="Khmer UI" pitchFamily="34" charset="0"/>
              </a:rPr>
              <a:t>Strangers &amp; Pilgrims</a:t>
            </a:r>
          </a:p>
          <a:p>
            <a:pPr lvl="1">
              <a:buClr>
                <a:schemeClr val="bg1"/>
              </a:buClr>
            </a:pPr>
            <a:r>
              <a:rPr lang="en-US" sz="3200" b="1" dirty="0">
                <a:solidFill>
                  <a:schemeClr val="bg1"/>
                </a:solidFill>
                <a:latin typeface="Khmer UI" pitchFamily="34" charset="0"/>
                <a:cs typeface="Khmer UI" pitchFamily="34" charset="0"/>
              </a:rPr>
              <a:t>Salt &amp; Light</a:t>
            </a:r>
          </a:p>
          <a:p>
            <a:pPr lvl="1">
              <a:buClr>
                <a:schemeClr val="bg1"/>
              </a:buClr>
            </a:pPr>
            <a:r>
              <a:rPr lang="en-US" sz="3200" dirty="0">
                <a:solidFill>
                  <a:schemeClr val="bg1"/>
                </a:solidFill>
                <a:latin typeface="Khmer UI" pitchFamily="34" charset="0"/>
                <a:cs typeface="Khmer UI" pitchFamily="34" charset="0"/>
              </a:rPr>
              <a:t>An Apologist</a:t>
            </a:r>
          </a:p>
          <a:p>
            <a:pPr lvl="1">
              <a:buClr>
                <a:schemeClr val="bg1"/>
              </a:buClr>
            </a:pPr>
            <a:r>
              <a:rPr lang="en-US" sz="3200" dirty="0">
                <a:solidFill>
                  <a:schemeClr val="bg1"/>
                </a:solidFill>
                <a:latin typeface="Khmer UI" pitchFamily="34" charset="0"/>
                <a:cs typeface="Khmer UI" pitchFamily="34" charset="0"/>
              </a:rPr>
              <a:t>Fishers of Men</a:t>
            </a:r>
          </a:p>
        </p:txBody>
      </p:sp>
      <p:cxnSp>
        <p:nvCxnSpPr>
          <p:cNvPr id="7" name="Straight Arrow Connector 6">
            <a:extLst>
              <a:ext uri="{FF2B5EF4-FFF2-40B4-BE49-F238E27FC236}">
                <a16:creationId xmlns:a16="http://schemas.microsoft.com/office/drawing/2014/main" id="{033B7851-F7EE-4571-8BFD-C0915EB9ECFF}"/>
              </a:ext>
            </a:extLst>
          </p:cNvPr>
          <p:cNvCxnSpPr>
            <a:cxnSpLocks/>
          </p:cNvCxnSpPr>
          <p:nvPr/>
        </p:nvCxnSpPr>
        <p:spPr>
          <a:xfrm>
            <a:off x="5962261" y="5173259"/>
            <a:ext cx="71563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259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shadeToTitle="1">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632-FC1E-490E-897A-57E7EF6F4E78}"/>
              </a:ext>
            </a:extLst>
          </p:cNvPr>
          <p:cNvSpPr>
            <a:spLocks noGrp="1"/>
          </p:cNvSpPr>
          <p:nvPr>
            <p:ph type="title"/>
          </p:nvPr>
        </p:nvSpPr>
        <p:spPr/>
        <p:txBody>
          <a:bodyPr/>
          <a:lstStyle/>
          <a:p>
            <a:r>
              <a:rPr lang="en-US" dirty="0">
                <a:solidFill>
                  <a:schemeClr val="tx1"/>
                </a:solidFill>
              </a:rPr>
              <a:t>Questions to Consider</a:t>
            </a:r>
          </a:p>
        </p:txBody>
      </p:sp>
      <p:sp>
        <p:nvSpPr>
          <p:cNvPr id="13" name="Content Placeholder 2">
            <a:extLst>
              <a:ext uri="{FF2B5EF4-FFF2-40B4-BE49-F238E27FC236}">
                <a16:creationId xmlns:a16="http://schemas.microsoft.com/office/drawing/2014/main" id="{E7C750C0-1812-4958-B4B6-2FF0B4BA06AA}"/>
              </a:ext>
            </a:extLst>
          </p:cNvPr>
          <p:cNvSpPr>
            <a:spLocks noGrp="1"/>
          </p:cNvSpPr>
          <p:nvPr>
            <p:ph idx="1"/>
          </p:nvPr>
        </p:nvSpPr>
        <p:spPr>
          <a:xfrm>
            <a:off x="385888" y="1920240"/>
            <a:ext cx="9321800" cy="4862299"/>
          </a:xfrm>
        </p:spPr>
        <p:txBody>
          <a:bodyPr>
            <a:normAutofit/>
          </a:bodyPr>
          <a:lstStyle/>
          <a:p>
            <a:pPr defTabSz="463550">
              <a:spcBef>
                <a:spcPts val="0"/>
              </a:spcBef>
            </a:pPr>
            <a:r>
              <a:rPr lang="en-US" sz="2400" dirty="0">
                <a:solidFill>
                  <a:schemeClr val="tx1"/>
                </a:solidFill>
              </a:rPr>
              <a:t>Salt: Who have you come into contact with?  How are you maintaining your saltiness?  Have you lost your savor?</a:t>
            </a:r>
          </a:p>
          <a:p>
            <a:pPr defTabSz="463550">
              <a:spcBef>
                <a:spcPts val="0"/>
              </a:spcBef>
            </a:pPr>
            <a:endParaRPr lang="en-US" sz="2400" dirty="0">
              <a:solidFill>
                <a:schemeClr val="tx1"/>
              </a:solidFill>
            </a:endParaRPr>
          </a:p>
          <a:p>
            <a:pPr defTabSz="463550">
              <a:spcBef>
                <a:spcPts val="0"/>
              </a:spcBef>
            </a:pPr>
            <a:r>
              <a:rPr lang="en-US" sz="2400" dirty="0">
                <a:solidFill>
                  <a:schemeClr val="tx1"/>
                </a:solidFill>
              </a:rPr>
              <a:t>Light: Who currently sees your light?  Are there some whom you are hiding your light from?</a:t>
            </a:r>
          </a:p>
          <a:p>
            <a:pPr defTabSz="463550">
              <a:spcBef>
                <a:spcPts val="0"/>
              </a:spcBef>
            </a:pPr>
            <a:endParaRPr lang="en-US" sz="2400" dirty="0">
              <a:solidFill>
                <a:schemeClr val="tx1"/>
              </a:solidFill>
            </a:endParaRPr>
          </a:p>
          <a:p>
            <a:pPr defTabSz="463550">
              <a:spcBef>
                <a:spcPts val="0"/>
              </a:spcBef>
            </a:pPr>
            <a:r>
              <a:rPr lang="en-US" sz="2400" dirty="0">
                <a:solidFill>
                  <a:schemeClr val="tx1"/>
                </a:solidFill>
              </a:rPr>
              <a:t>What kind of influence do you have on others?  How would they describe you?  What can you do to maintain your good influence?</a:t>
            </a:r>
          </a:p>
          <a:p>
            <a:pPr marL="0" indent="0" defTabSz="463550">
              <a:spcBef>
                <a:spcPts val="0"/>
              </a:spcBef>
              <a:buNone/>
            </a:pPr>
            <a:endParaRPr lang="en-US" sz="2400" dirty="0">
              <a:solidFill>
                <a:schemeClr val="tx1"/>
              </a:solidFill>
            </a:endParaRPr>
          </a:p>
          <a:p>
            <a:pPr marL="0" indent="0" defTabSz="463550">
              <a:spcBef>
                <a:spcPts val="0"/>
              </a:spcBef>
              <a:buNone/>
            </a:pPr>
            <a:endParaRPr lang="en-US" sz="2400" dirty="0">
              <a:solidFill>
                <a:schemeClr val="tx1"/>
              </a:solidFill>
            </a:endParaRPr>
          </a:p>
        </p:txBody>
      </p:sp>
      <p:cxnSp>
        <p:nvCxnSpPr>
          <p:cNvPr id="9" name="Straight Connector 8">
            <a:extLst>
              <a:ext uri="{FF2B5EF4-FFF2-40B4-BE49-F238E27FC236}">
                <a16:creationId xmlns:a16="http://schemas.microsoft.com/office/drawing/2014/main" id="{5FB0647C-D668-4309-AFEB-C81AA94CF305}"/>
              </a:ext>
            </a:extLst>
          </p:cNvPr>
          <p:cNvCxnSpPr>
            <a:cxnSpLocks/>
          </p:cNvCxnSpPr>
          <p:nvPr/>
        </p:nvCxnSpPr>
        <p:spPr>
          <a:xfrm>
            <a:off x="838200" y="1514901"/>
            <a:ext cx="8559800"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4" name="Picture 3">
            <a:extLst>
              <a:ext uri="{FF2B5EF4-FFF2-40B4-BE49-F238E27FC236}">
                <a16:creationId xmlns:a16="http://schemas.microsoft.com/office/drawing/2014/main" id="{6B271893-4C1C-4147-B6F0-FC138D58926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537" b="92683" l="2597" r="92208">
                        <a14:foregroundMark x1="57143" y1="81707" x2="40260" y2="74390"/>
                        <a14:foregroundMark x1="53247" y1="59756" x2="29870" y2="82927"/>
                        <a14:foregroundMark x1="48052" y1="53659" x2="23377" y2="71951"/>
                        <a14:foregroundMark x1="35065" y1="58537" x2="71373" y2="76966"/>
                        <a14:foregroundMark x1="19481" y1="71951" x2="18182" y2="84146"/>
                        <a14:foregroundMark x1="48052" y1="23171" x2="64935" y2="31707"/>
                        <a14:foregroundMark x1="66234" y1="34146" x2="18182" y2="35366"/>
                        <a14:foregroundMark x1="48052" y1="17073" x2="75325" y2="46341"/>
                        <a14:foregroundMark x1="41558" y1="19512" x2="19481" y2="24390"/>
                        <a14:foregroundMark x1="35065" y1="20732" x2="18963" y2="36692"/>
                        <a14:foregroundMark x1="37662" y1="10976" x2="83117" y2="37805"/>
                        <a14:foregroundMark x1="80519" y1="40244" x2="90909" y2="62195"/>
                        <a14:foregroundMark x1="90909" y1="52439" x2="93506" y2="60976"/>
                        <a14:foregroundMark x1="77922" y1="68293" x2="77922" y2="77442"/>
                        <a14:foregroundMark x1="74026" y1="73171" x2="59740" y2="60976"/>
                        <a14:foregroundMark x1="53247" y1="93902" x2="46753" y2="91463"/>
                        <a14:foregroundMark x1="57143" y1="9756" x2="45455" y2="8537"/>
                        <a14:foregroundMark x1="5195" y1="47561" x2="5195" y2="52439"/>
                        <a14:foregroundMark x1="5195" y1="46341" x2="5195" y2="47561"/>
                        <a14:foregroundMark x1="14286" y1="79268" x2="16883" y2="81707"/>
                        <a14:foregroundMark x1="83117" y1="79268" x2="83117" y2="79268"/>
                        <a14:foregroundMark x1="2597" y1="52439" x2="2597" y2="52439"/>
                        <a14:backgroundMark x1="2597" y1="32927" x2="0" y2="42683"/>
                        <a14:backgroundMark x1="87013" y1="84146" x2="84416" y2="86585"/>
                        <a14:backgroundMark x1="1299" y1="47561" x2="1299" y2="47561"/>
                        <a14:backgroundMark x1="0" y1="52439" x2="0" y2="52439"/>
                      </a14:backgroundRemoval>
                    </a14:imgEffect>
                    <a14:imgEffect>
                      <a14:colorTemperature colorTemp="5600"/>
                    </a14:imgEffect>
                  </a14:imgLayer>
                </a14:imgProps>
              </a:ext>
              <a:ext uri="{28A0092B-C50C-407E-A947-70E740481C1C}">
                <a14:useLocalDpi xmlns:a14="http://schemas.microsoft.com/office/drawing/2010/main" val="0"/>
              </a:ext>
            </a:extLst>
          </a:blip>
          <a:stretch>
            <a:fillRect/>
          </a:stretch>
        </p:blipFill>
        <p:spPr>
          <a:xfrm>
            <a:off x="11234727" y="5842535"/>
            <a:ext cx="957273" cy="1019434"/>
          </a:xfrm>
          <a:prstGeom prst="rect">
            <a:avLst/>
          </a:prstGeom>
        </p:spPr>
      </p:pic>
    </p:spTree>
    <p:extLst>
      <p:ext uri="{BB962C8B-B14F-4D97-AF65-F5344CB8AC3E}">
        <p14:creationId xmlns:p14="http://schemas.microsoft.com/office/powerpoint/2010/main" val="186809330"/>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peaker&#10;&#10;Description generated with high confidence">
            <a:extLst>
              <a:ext uri="{FF2B5EF4-FFF2-40B4-BE49-F238E27FC236}">
                <a16:creationId xmlns:a16="http://schemas.microsoft.com/office/drawing/2014/main" id="{9B641C60-76BC-47E2-B4B5-9E7D3704B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62" y="-21647"/>
            <a:ext cx="12210562" cy="6901293"/>
          </a:xfrm>
          <a:prstGeom prst="rect">
            <a:avLst/>
          </a:prstGeom>
        </p:spPr>
      </p:pic>
      <p:sp>
        <p:nvSpPr>
          <p:cNvPr id="2" name="Title 1">
            <a:extLst>
              <a:ext uri="{FF2B5EF4-FFF2-40B4-BE49-F238E27FC236}">
                <a16:creationId xmlns:a16="http://schemas.microsoft.com/office/drawing/2014/main" id="{2FC4503C-33B9-4D0E-8B5B-F53DE3B3C83C}"/>
              </a:ext>
            </a:extLst>
          </p:cNvPr>
          <p:cNvSpPr>
            <a:spLocks noGrp="1"/>
          </p:cNvSpPr>
          <p:nvPr>
            <p:ph type="title"/>
          </p:nvPr>
        </p:nvSpPr>
        <p:spPr>
          <a:xfrm>
            <a:off x="677334" y="609600"/>
            <a:ext cx="10052870" cy="836645"/>
          </a:xfrm>
        </p:spPr>
        <p:txBody>
          <a:bodyPr>
            <a:normAutofit/>
          </a:bodyPr>
          <a:lstStyle/>
          <a:p>
            <a:r>
              <a:rPr lang="en-US" sz="3600" dirty="0">
                <a:solidFill>
                  <a:schemeClr val="bg1"/>
                </a:solidFill>
                <a:latin typeface="Khmer UI" pitchFamily="34" charset="0"/>
                <a:cs typeface="Khmer UI" pitchFamily="34" charset="0"/>
              </a:rPr>
              <a:t>THE DISCIPLES RELATIONSHIP TO THE WORLD:</a:t>
            </a:r>
          </a:p>
        </p:txBody>
      </p:sp>
      <p:sp>
        <p:nvSpPr>
          <p:cNvPr id="3" name="Subtitle 2">
            <a:extLst>
              <a:ext uri="{FF2B5EF4-FFF2-40B4-BE49-F238E27FC236}">
                <a16:creationId xmlns:a16="http://schemas.microsoft.com/office/drawing/2014/main" id="{7C421AC8-238B-46E7-AFAE-0AF38595F50A}"/>
              </a:ext>
            </a:extLst>
          </p:cNvPr>
          <p:cNvSpPr>
            <a:spLocks noGrp="1"/>
          </p:cNvSpPr>
          <p:nvPr>
            <p:ph idx="1"/>
          </p:nvPr>
        </p:nvSpPr>
        <p:spPr>
          <a:xfrm>
            <a:off x="838200" y="1690688"/>
            <a:ext cx="11001499" cy="4835240"/>
          </a:xfrm>
        </p:spPr>
        <p:txBody>
          <a:bodyPr numCol="1">
            <a:noAutofit/>
          </a:bodyPr>
          <a:lstStyle/>
          <a:p>
            <a:pPr>
              <a:buClr>
                <a:schemeClr val="bg1"/>
              </a:buClr>
            </a:pPr>
            <a:r>
              <a:rPr lang="en-US" sz="3200" dirty="0">
                <a:solidFill>
                  <a:schemeClr val="bg1"/>
                </a:solidFill>
                <a:latin typeface="Khmer UI" pitchFamily="34" charset="0"/>
                <a:cs typeface="Khmer UI" pitchFamily="34" charset="0"/>
              </a:rPr>
              <a:t>Strangers &amp; Pilgrims</a:t>
            </a:r>
          </a:p>
          <a:p>
            <a:pPr lvl="1">
              <a:buClr>
                <a:schemeClr val="bg1"/>
              </a:buClr>
            </a:pPr>
            <a:r>
              <a:rPr lang="en-US" sz="2800" dirty="0">
                <a:solidFill>
                  <a:schemeClr val="bg1"/>
                </a:solidFill>
                <a:latin typeface="Khmer UI" pitchFamily="34" charset="0"/>
                <a:cs typeface="Khmer UI" pitchFamily="34" charset="0"/>
              </a:rPr>
              <a:t>We are different from the world</a:t>
            </a:r>
          </a:p>
          <a:p>
            <a:pPr>
              <a:buClr>
                <a:schemeClr val="bg1"/>
              </a:buClr>
            </a:pPr>
            <a:r>
              <a:rPr lang="en-US" sz="3200" dirty="0">
                <a:solidFill>
                  <a:schemeClr val="bg1"/>
                </a:solidFill>
                <a:latin typeface="Khmer UI" pitchFamily="34" charset="0"/>
                <a:cs typeface="Khmer UI" pitchFamily="34" charset="0"/>
              </a:rPr>
              <a:t>Salt &amp; Light</a:t>
            </a:r>
          </a:p>
          <a:p>
            <a:pPr lvl="1">
              <a:buClr>
                <a:schemeClr val="bg1"/>
              </a:buClr>
            </a:pPr>
            <a:r>
              <a:rPr lang="en-US" sz="2800" dirty="0">
                <a:solidFill>
                  <a:schemeClr val="bg1"/>
                </a:solidFill>
                <a:latin typeface="Khmer UI" pitchFamily="34" charset="0"/>
                <a:cs typeface="Khmer UI" pitchFamily="34" charset="0"/>
              </a:rPr>
              <a:t>We are an influence in the world</a:t>
            </a:r>
          </a:p>
          <a:p>
            <a:pPr>
              <a:buClr>
                <a:schemeClr val="bg1"/>
              </a:buClr>
            </a:pPr>
            <a:r>
              <a:rPr lang="en-US" sz="3200" dirty="0">
                <a:solidFill>
                  <a:schemeClr val="bg1"/>
                </a:solidFill>
                <a:latin typeface="Khmer UI" pitchFamily="34" charset="0"/>
                <a:cs typeface="Khmer UI" pitchFamily="34" charset="0"/>
              </a:rPr>
              <a:t>An Apologist</a:t>
            </a:r>
          </a:p>
          <a:p>
            <a:pPr lvl="1">
              <a:buClr>
                <a:schemeClr val="bg1"/>
              </a:buClr>
            </a:pPr>
            <a:r>
              <a:rPr lang="en-US" sz="2800" dirty="0">
                <a:solidFill>
                  <a:schemeClr val="bg1"/>
                </a:solidFill>
                <a:latin typeface="Khmer UI" pitchFamily="34" charset="0"/>
                <a:cs typeface="Khmer UI" pitchFamily="34" charset="0"/>
              </a:rPr>
              <a:t>We are ready to explain our hope with the world</a:t>
            </a:r>
          </a:p>
          <a:p>
            <a:pPr>
              <a:buClr>
                <a:schemeClr val="bg1"/>
              </a:buClr>
            </a:pPr>
            <a:r>
              <a:rPr lang="en-US" sz="3200" dirty="0">
                <a:solidFill>
                  <a:schemeClr val="bg1"/>
                </a:solidFill>
                <a:latin typeface="Khmer UI" pitchFamily="34" charset="0"/>
                <a:cs typeface="Khmer UI" pitchFamily="34" charset="0"/>
              </a:rPr>
              <a:t>Fishers of Men</a:t>
            </a:r>
          </a:p>
          <a:p>
            <a:pPr lvl="1">
              <a:buClr>
                <a:schemeClr val="bg1"/>
              </a:buClr>
            </a:pPr>
            <a:r>
              <a:rPr lang="en-US" sz="2800" dirty="0">
                <a:solidFill>
                  <a:schemeClr val="bg1"/>
                </a:solidFill>
                <a:latin typeface="Khmer UI" pitchFamily="34" charset="0"/>
                <a:cs typeface="Khmer UI" pitchFamily="34" charset="0"/>
              </a:rPr>
              <a:t>We are working to help those lost in the world</a:t>
            </a:r>
          </a:p>
        </p:txBody>
      </p:sp>
    </p:spTree>
    <p:extLst>
      <p:ext uri="{BB962C8B-B14F-4D97-AF65-F5344CB8AC3E}">
        <p14:creationId xmlns:p14="http://schemas.microsoft.com/office/powerpoint/2010/main" val="3596358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peaker&#10;&#10;Description generated with high confidence">
            <a:extLst>
              <a:ext uri="{FF2B5EF4-FFF2-40B4-BE49-F238E27FC236}">
                <a16:creationId xmlns:a16="http://schemas.microsoft.com/office/drawing/2014/main" id="{9B641C60-76BC-47E2-B4B5-9E7D3704B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62" y="-43293"/>
            <a:ext cx="12210562" cy="6901293"/>
          </a:xfrm>
          <a:prstGeom prst="rect">
            <a:avLst/>
          </a:prstGeom>
        </p:spPr>
      </p:pic>
      <p:sp>
        <p:nvSpPr>
          <p:cNvPr id="2" name="Title 1">
            <a:extLst>
              <a:ext uri="{FF2B5EF4-FFF2-40B4-BE49-F238E27FC236}">
                <a16:creationId xmlns:a16="http://schemas.microsoft.com/office/drawing/2014/main" id="{2FC4503C-33B9-4D0E-8B5B-F53DE3B3C83C}"/>
              </a:ext>
            </a:extLst>
          </p:cNvPr>
          <p:cNvSpPr>
            <a:spLocks noGrp="1"/>
          </p:cNvSpPr>
          <p:nvPr>
            <p:ph type="ctrTitle"/>
          </p:nvPr>
        </p:nvSpPr>
        <p:spPr>
          <a:xfrm>
            <a:off x="1442852" y="2043958"/>
            <a:ext cx="9654234" cy="1646302"/>
          </a:xfrm>
        </p:spPr>
        <p:txBody>
          <a:bodyPr anchor="b">
            <a:normAutofit/>
          </a:bodyPr>
          <a:lstStyle/>
          <a:p>
            <a:r>
              <a:rPr lang="en-US" sz="3600" spc="300" dirty="0">
                <a:solidFill>
                  <a:schemeClr val="bg1"/>
                </a:solidFill>
                <a:latin typeface="Khmer UI" panose="020B0502040204020203" pitchFamily="34" charset="0"/>
                <a:cs typeface="Khmer UI" panose="020B0502040204020203" pitchFamily="34" charset="0"/>
              </a:rPr>
              <a:t>LESSON 11: Salt &amp; Light</a:t>
            </a:r>
            <a:br>
              <a:rPr lang="en-US" sz="3600" spc="300" dirty="0">
                <a:solidFill>
                  <a:schemeClr val="bg1"/>
                </a:solidFill>
                <a:latin typeface="Khmer UI" panose="020B0502040204020203" pitchFamily="34" charset="0"/>
                <a:cs typeface="Khmer UI" panose="020B0502040204020203" pitchFamily="34" charset="0"/>
              </a:rPr>
            </a:br>
            <a:r>
              <a:rPr lang="en-US" sz="2800" spc="300" dirty="0">
                <a:solidFill>
                  <a:schemeClr val="bg1"/>
                </a:solidFill>
                <a:latin typeface="Khmer UI" panose="020B0502040204020203" pitchFamily="34" charset="0"/>
                <a:cs typeface="Khmer UI" panose="020B0502040204020203" pitchFamily="34" charset="0"/>
              </a:rPr>
              <a:t>The Disciple’s Influence</a:t>
            </a:r>
            <a:endParaRPr lang="en-US" sz="3600" spc="300" dirty="0">
              <a:solidFill>
                <a:schemeClr val="bg1"/>
              </a:solidFill>
              <a:latin typeface="Khmer UI" panose="020B0502040204020203" pitchFamily="34" charset="0"/>
              <a:cs typeface="Khmer UI" panose="020B0502040204020203" pitchFamily="34" charset="0"/>
            </a:endParaRPr>
          </a:p>
        </p:txBody>
      </p:sp>
      <p:sp>
        <p:nvSpPr>
          <p:cNvPr id="3" name="Subtitle 2">
            <a:extLst>
              <a:ext uri="{FF2B5EF4-FFF2-40B4-BE49-F238E27FC236}">
                <a16:creationId xmlns:a16="http://schemas.microsoft.com/office/drawing/2014/main" id="{7C421AC8-238B-46E7-AFAE-0AF38595F50A}"/>
              </a:ext>
            </a:extLst>
          </p:cNvPr>
          <p:cNvSpPr>
            <a:spLocks noGrp="1"/>
          </p:cNvSpPr>
          <p:nvPr>
            <p:ph type="subTitle" idx="1"/>
          </p:nvPr>
        </p:nvSpPr>
        <p:spPr>
          <a:xfrm>
            <a:off x="1091953" y="3990891"/>
            <a:ext cx="10005133" cy="1379537"/>
          </a:xfrm>
        </p:spPr>
        <p:txBody>
          <a:bodyPr>
            <a:normAutofit/>
          </a:bodyPr>
          <a:lstStyle/>
          <a:p>
            <a:pPr algn="l">
              <a:tabLst>
                <a:tab pos="9085263" algn="r"/>
              </a:tabLst>
            </a:pPr>
            <a:r>
              <a:rPr lang="en-US" sz="2800" i="1" dirty="0">
                <a:solidFill>
                  <a:schemeClr val="bg1"/>
                </a:solidFill>
                <a:latin typeface="Khmer UI" pitchFamily="34" charset="0"/>
                <a:cs typeface="Khmer UI" pitchFamily="34" charset="0"/>
              </a:rPr>
              <a:t>“You are the salt of the earth… You are the light of the world…” (Matt. 5:13,14)</a:t>
            </a:r>
            <a:endParaRPr lang="en-US" dirty="0"/>
          </a:p>
        </p:txBody>
      </p:sp>
    </p:spTree>
    <p:extLst>
      <p:ext uri="{BB962C8B-B14F-4D97-AF65-F5344CB8AC3E}">
        <p14:creationId xmlns:p14="http://schemas.microsoft.com/office/powerpoint/2010/main" val="1754616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shadeToTitle="1">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632-FC1E-490E-897A-57E7EF6F4E78}"/>
              </a:ext>
            </a:extLst>
          </p:cNvPr>
          <p:cNvSpPr>
            <a:spLocks noGrp="1"/>
          </p:cNvSpPr>
          <p:nvPr>
            <p:ph type="title"/>
          </p:nvPr>
        </p:nvSpPr>
        <p:spPr>
          <a:xfrm>
            <a:off x="677334" y="609600"/>
            <a:ext cx="8830560" cy="1320800"/>
          </a:xfrm>
        </p:spPr>
        <p:txBody>
          <a:bodyPr/>
          <a:lstStyle/>
          <a:p>
            <a:r>
              <a:rPr lang="en-US" dirty="0">
                <a:solidFill>
                  <a:schemeClr val="tx1"/>
                </a:solidFill>
              </a:rPr>
              <a:t>Salt and Light – Lesson 11 Outline</a:t>
            </a:r>
          </a:p>
        </p:txBody>
      </p:sp>
      <p:sp>
        <p:nvSpPr>
          <p:cNvPr id="13" name="Content Placeholder 2">
            <a:extLst>
              <a:ext uri="{FF2B5EF4-FFF2-40B4-BE49-F238E27FC236}">
                <a16:creationId xmlns:a16="http://schemas.microsoft.com/office/drawing/2014/main" id="{E7C750C0-1812-4958-B4B6-2FF0B4BA06AA}"/>
              </a:ext>
            </a:extLst>
          </p:cNvPr>
          <p:cNvSpPr>
            <a:spLocks noGrp="1"/>
          </p:cNvSpPr>
          <p:nvPr>
            <p:ph idx="1"/>
          </p:nvPr>
        </p:nvSpPr>
        <p:spPr>
          <a:xfrm>
            <a:off x="342900" y="1606860"/>
            <a:ext cx="9715500" cy="5176495"/>
          </a:xfrm>
        </p:spPr>
        <p:txBody>
          <a:bodyPr>
            <a:normAutofit/>
          </a:bodyPr>
          <a:lstStyle/>
          <a:p>
            <a:pPr defTabSz="463550">
              <a:spcBef>
                <a:spcPts val="0"/>
              </a:spcBef>
            </a:pPr>
            <a:r>
              <a:rPr lang="en-US" sz="2600" dirty="0">
                <a:solidFill>
                  <a:schemeClr val="tx1"/>
                </a:solidFill>
              </a:rPr>
              <a:t>Intro: A corrupt and dark world</a:t>
            </a:r>
          </a:p>
          <a:p>
            <a:pPr defTabSz="463550">
              <a:spcBef>
                <a:spcPts val="0"/>
              </a:spcBef>
            </a:pPr>
            <a:r>
              <a:rPr lang="en-US" sz="2600" dirty="0">
                <a:solidFill>
                  <a:schemeClr val="tx1"/>
                </a:solidFill>
              </a:rPr>
              <a:t>Salt</a:t>
            </a:r>
          </a:p>
          <a:p>
            <a:pPr lvl="1" defTabSz="463550">
              <a:spcBef>
                <a:spcPts val="0"/>
              </a:spcBef>
            </a:pPr>
            <a:r>
              <a:rPr lang="en-US" sz="2600" dirty="0">
                <a:solidFill>
                  <a:schemeClr val="tx1"/>
                </a:solidFill>
              </a:rPr>
              <a:t>A Preservative</a:t>
            </a:r>
          </a:p>
          <a:p>
            <a:pPr lvl="1" defTabSz="463550">
              <a:spcBef>
                <a:spcPts val="0"/>
              </a:spcBef>
            </a:pPr>
            <a:r>
              <a:rPr lang="en-US" sz="2600" dirty="0">
                <a:solidFill>
                  <a:schemeClr val="tx1"/>
                </a:solidFill>
              </a:rPr>
              <a:t>Salt Gives Flavor</a:t>
            </a:r>
          </a:p>
          <a:p>
            <a:pPr lvl="1" defTabSz="463550">
              <a:spcBef>
                <a:spcPts val="0"/>
              </a:spcBef>
            </a:pPr>
            <a:r>
              <a:rPr lang="en-US" sz="2600" dirty="0">
                <a:solidFill>
                  <a:schemeClr val="tx1"/>
                </a:solidFill>
              </a:rPr>
              <a:t>Salt Creates Thirst</a:t>
            </a:r>
          </a:p>
          <a:p>
            <a:pPr lvl="1" defTabSz="463550">
              <a:spcBef>
                <a:spcPts val="0"/>
              </a:spcBef>
            </a:pPr>
            <a:endParaRPr lang="en-US" sz="2600" dirty="0">
              <a:solidFill>
                <a:schemeClr val="tx1"/>
              </a:solidFill>
            </a:endParaRPr>
          </a:p>
          <a:p>
            <a:pPr defTabSz="463550">
              <a:spcBef>
                <a:spcPts val="0"/>
              </a:spcBef>
            </a:pPr>
            <a:r>
              <a:rPr lang="en-US" sz="2600" dirty="0">
                <a:solidFill>
                  <a:schemeClr val="tx1"/>
                </a:solidFill>
              </a:rPr>
              <a:t>Light</a:t>
            </a:r>
          </a:p>
          <a:p>
            <a:pPr lvl="1" defTabSz="463550">
              <a:spcBef>
                <a:spcPts val="0"/>
              </a:spcBef>
            </a:pPr>
            <a:r>
              <a:rPr lang="en-US" sz="2600" dirty="0">
                <a:solidFill>
                  <a:schemeClr val="tx1"/>
                </a:solidFill>
              </a:rPr>
              <a:t>Light Reveals, Illuminates, and Drives Away Darkness</a:t>
            </a:r>
          </a:p>
          <a:p>
            <a:pPr lvl="1" defTabSz="463550">
              <a:spcBef>
                <a:spcPts val="0"/>
              </a:spcBef>
            </a:pPr>
            <a:r>
              <a:rPr lang="en-US" sz="2600" dirty="0">
                <a:solidFill>
                  <a:schemeClr val="tx1"/>
                </a:solidFill>
              </a:rPr>
              <a:t>Light Gives Guidance</a:t>
            </a:r>
          </a:p>
          <a:p>
            <a:pPr lvl="1" defTabSz="463550">
              <a:spcBef>
                <a:spcPts val="0"/>
              </a:spcBef>
            </a:pPr>
            <a:r>
              <a:rPr lang="en-US" sz="2600" dirty="0">
                <a:solidFill>
                  <a:schemeClr val="tx1"/>
                </a:solidFill>
              </a:rPr>
              <a:t>Light Warms and Comforts</a:t>
            </a:r>
          </a:p>
          <a:p>
            <a:pPr lvl="1" defTabSz="463550">
              <a:spcBef>
                <a:spcPts val="0"/>
              </a:spcBef>
            </a:pPr>
            <a:r>
              <a:rPr lang="en-US" sz="2600" dirty="0">
                <a:solidFill>
                  <a:schemeClr val="tx1"/>
                </a:solidFill>
              </a:rPr>
              <a:t>Light Draws Those Out of the Darkness</a:t>
            </a:r>
          </a:p>
          <a:p>
            <a:pPr defTabSz="463550">
              <a:spcBef>
                <a:spcPts val="0"/>
              </a:spcBef>
            </a:pPr>
            <a:r>
              <a:rPr lang="en-US" sz="2600" dirty="0">
                <a:solidFill>
                  <a:schemeClr val="tx1"/>
                </a:solidFill>
              </a:rPr>
              <a:t>Maintaining Our Influence</a:t>
            </a:r>
          </a:p>
        </p:txBody>
      </p:sp>
      <p:cxnSp>
        <p:nvCxnSpPr>
          <p:cNvPr id="9" name="Straight Connector 8">
            <a:extLst>
              <a:ext uri="{FF2B5EF4-FFF2-40B4-BE49-F238E27FC236}">
                <a16:creationId xmlns:a16="http://schemas.microsoft.com/office/drawing/2014/main" id="{5FB0647C-D668-4309-AFEB-C81AA94CF305}"/>
              </a:ext>
            </a:extLst>
          </p:cNvPr>
          <p:cNvCxnSpPr>
            <a:cxnSpLocks/>
          </p:cNvCxnSpPr>
          <p:nvPr/>
        </p:nvCxnSpPr>
        <p:spPr>
          <a:xfrm>
            <a:off x="838200" y="1514901"/>
            <a:ext cx="8559800"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4" name="Picture 3">
            <a:extLst>
              <a:ext uri="{FF2B5EF4-FFF2-40B4-BE49-F238E27FC236}">
                <a16:creationId xmlns:a16="http://schemas.microsoft.com/office/drawing/2014/main" id="{6B271893-4C1C-4147-B6F0-FC138D58926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537" b="92683" l="2597" r="92208">
                        <a14:foregroundMark x1="57143" y1="81707" x2="40260" y2="74390"/>
                        <a14:foregroundMark x1="53247" y1="59756" x2="29870" y2="82927"/>
                        <a14:foregroundMark x1="48052" y1="53659" x2="23377" y2="71951"/>
                        <a14:foregroundMark x1="35065" y1="58537" x2="71373" y2="76966"/>
                        <a14:foregroundMark x1="19481" y1="71951" x2="18182" y2="84146"/>
                        <a14:foregroundMark x1="48052" y1="23171" x2="64935" y2="31707"/>
                        <a14:foregroundMark x1="66234" y1="34146" x2="18182" y2="35366"/>
                        <a14:foregroundMark x1="48052" y1="17073" x2="75325" y2="46341"/>
                        <a14:foregroundMark x1="41558" y1="19512" x2="19481" y2="24390"/>
                        <a14:foregroundMark x1="35065" y1="20732" x2="18963" y2="36692"/>
                        <a14:foregroundMark x1="37662" y1="10976" x2="83117" y2="37805"/>
                        <a14:foregroundMark x1="80519" y1="40244" x2="90909" y2="62195"/>
                        <a14:foregroundMark x1="90909" y1="52439" x2="93506" y2="60976"/>
                        <a14:foregroundMark x1="77922" y1="68293" x2="77922" y2="77442"/>
                        <a14:foregroundMark x1="74026" y1="73171" x2="59740" y2="60976"/>
                        <a14:foregroundMark x1="53247" y1="93902" x2="46753" y2="91463"/>
                        <a14:foregroundMark x1="57143" y1="9756" x2="45455" y2="8537"/>
                        <a14:foregroundMark x1="5195" y1="47561" x2="5195" y2="52439"/>
                        <a14:foregroundMark x1="5195" y1="46341" x2="5195" y2="47561"/>
                        <a14:foregroundMark x1="14286" y1="79268" x2="16883" y2="81707"/>
                        <a14:foregroundMark x1="83117" y1="79268" x2="83117" y2="79268"/>
                        <a14:foregroundMark x1="2597" y1="52439" x2="2597" y2="52439"/>
                        <a14:backgroundMark x1="2597" y1="32927" x2="0" y2="42683"/>
                        <a14:backgroundMark x1="87013" y1="84146" x2="84416" y2="86585"/>
                        <a14:backgroundMark x1="1299" y1="47561" x2="1299" y2="47561"/>
                        <a14:backgroundMark x1="0" y1="52439" x2="0" y2="52439"/>
                      </a14:backgroundRemoval>
                    </a14:imgEffect>
                    <a14:imgEffect>
                      <a14:colorTemperature colorTemp="5600"/>
                    </a14:imgEffect>
                  </a14:imgLayer>
                </a14:imgProps>
              </a:ext>
              <a:ext uri="{28A0092B-C50C-407E-A947-70E740481C1C}">
                <a14:useLocalDpi xmlns:a14="http://schemas.microsoft.com/office/drawing/2010/main" val="0"/>
              </a:ext>
            </a:extLst>
          </a:blip>
          <a:stretch>
            <a:fillRect/>
          </a:stretch>
        </p:blipFill>
        <p:spPr>
          <a:xfrm>
            <a:off x="11234727" y="5842535"/>
            <a:ext cx="957273" cy="1019434"/>
          </a:xfrm>
          <a:prstGeom prst="rect">
            <a:avLst/>
          </a:prstGeom>
        </p:spPr>
      </p:pic>
    </p:spTree>
    <p:extLst>
      <p:ext uri="{BB962C8B-B14F-4D97-AF65-F5344CB8AC3E}">
        <p14:creationId xmlns:p14="http://schemas.microsoft.com/office/powerpoint/2010/main" val="1885943494"/>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shadeToTitle="1">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632-FC1E-490E-897A-57E7EF6F4E78}"/>
              </a:ext>
            </a:extLst>
          </p:cNvPr>
          <p:cNvSpPr>
            <a:spLocks noGrp="1"/>
          </p:cNvSpPr>
          <p:nvPr>
            <p:ph type="title"/>
          </p:nvPr>
        </p:nvSpPr>
        <p:spPr>
          <a:xfrm>
            <a:off x="677334" y="609600"/>
            <a:ext cx="8830560" cy="1320800"/>
          </a:xfrm>
        </p:spPr>
        <p:txBody>
          <a:bodyPr/>
          <a:lstStyle/>
          <a:p>
            <a:r>
              <a:rPr lang="en-US" dirty="0">
                <a:solidFill>
                  <a:schemeClr val="tx1"/>
                </a:solidFill>
              </a:rPr>
              <a:t>A Corrupt and Dark World</a:t>
            </a:r>
          </a:p>
        </p:txBody>
      </p:sp>
      <p:sp>
        <p:nvSpPr>
          <p:cNvPr id="13" name="Content Placeholder 2">
            <a:extLst>
              <a:ext uri="{FF2B5EF4-FFF2-40B4-BE49-F238E27FC236}">
                <a16:creationId xmlns:a16="http://schemas.microsoft.com/office/drawing/2014/main" id="{E7C750C0-1812-4958-B4B6-2FF0B4BA06AA}"/>
              </a:ext>
            </a:extLst>
          </p:cNvPr>
          <p:cNvSpPr>
            <a:spLocks noGrp="1"/>
          </p:cNvSpPr>
          <p:nvPr>
            <p:ph idx="1"/>
          </p:nvPr>
        </p:nvSpPr>
        <p:spPr>
          <a:xfrm>
            <a:off x="342900" y="1854521"/>
            <a:ext cx="9715500" cy="4928834"/>
          </a:xfrm>
        </p:spPr>
        <p:txBody>
          <a:bodyPr>
            <a:normAutofit/>
          </a:bodyPr>
          <a:lstStyle/>
          <a:p>
            <a:pPr marL="0" indent="0" defTabSz="463550">
              <a:spcBef>
                <a:spcPts val="0"/>
              </a:spcBef>
              <a:buNone/>
            </a:pPr>
            <a:r>
              <a:rPr lang="en-US" sz="2600" dirty="0">
                <a:solidFill>
                  <a:schemeClr val="tx1"/>
                </a:solidFill>
              </a:rPr>
              <a:t>2Pet. 1:4 “For by these He has granted to us His precious and magnificent promises, so that by them you may become partakers of the divine nature, having </a:t>
            </a:r>
            <a:r>
              <a:rPr lang="en-US" sz="2600" u="sng" dirty="0">
                <a:solidFill>
                  <a:schemeClr val="tx1"/>
                </a:solidFill>
              </a:rPr>
              <a:t>escaped the corruption that is in the world by lust.</a:t>
            </a:r>
            <a:r>
              <a:rPr lang="en-US" sz="2600" dirty="0">
                <a:solidFill>
                  <a:schemeClr val="tx1"/>
                </a:solidFill>
              </a:rPr>
              <a:t>”</a:t>
            </a:r>
          </a:p>
          <a:p>
            <a:pPr marL="0" indent="0" defTabSz="463550">
              <a:spcBef>
                <a:spcPts val="0"/>
              </a:spcBef>
              <a:buNone/>
            </a:pPr>
            <a:endParaRPr lang="en-US" sz="2600" dirty="0">
              <a:solidFill>
                <a:schemeClr val="tx1"/>
              </a:solidFill>
            </a:endParaRPr>
          </a:p>
          <a:p>
            <a:pPr marL="0" indent="0" defTabSz="463550">
              <a:spcBef>
                <a:spcPts val="0"/>
              </a:spcBef>
              <a:buNone/>
            </a:pPr>
            <a:r>
              <a:rPr lang="en-US" sz="2600" dirty="0">
                <a:solidFill>
                  <a:schemeClr val="tx1"/>
                </a:solidFill>
              </a:rPr>
              <a:t>1John 2:15-17 “…</a:t>
            </a:r>
            <a:r>
              <a:rPr lang="en-US" sz="2600" u="sng" dirty="0">
                <a:solidFill>
                  <a:schemeClr val="tx1"/>
                </a:solidFill>
              </a:rPr>
              <a:t>all that is in the world</a:t>
            </a:r>
            <a:r>
              <a:rPr lang="en-US" sz="2600" dirty="0">
                <a:solidFill>
                  <a:schemeClr val="tx1"/>
                </a:solidFill>
              </a:rPr>
              <a:t>, the </a:t>
            </a:r>
            <a:r>
              <a:rPr lang="en-US" sz="2600" u="sng" dirty="0">
                <a:solidFill>
                  <a:schemeClr val="tx1"/>
                </a:solidFill>
              </a:rPr>
              <a:t>lust of the flesh</a:t>
            </a:r>
            <a:r>
              <a:rPr lang="en-US" sz="2600" dirty="0">
                <a:solidFill>
                  <a:schemeClr val="tx1"/>
                </a:solidFill>
              </a:rPr>
              <a:t> and the </a:t>
            </a:r>
            <a:r>
              <a:rPr lang="en-US" sz="2600" u="sng" dirty="0">
                <a:solidFill>
                  <a:schemeClr val="tx1"/>
                </a:solidFill>
              </a:rPr>
              <a:t>lust of the eyes</a:t>
            </a:r>
            <a:r>
              <a:rPr lang="en-US" sz="2600" dirty="0">
                <a:solidFill>
                  <a:schemeClr val="tx1"/>
                </a:solidFill>
              </a:rPr>
              <a:t> and the boastful </a:t>
            </a:r>
            <a:r>
              <a:rPr lang="en-US" sz="2600" u="sng" dirty="0">
                <a:solidFill>
                  <a:schemeClr val="tx1"/>
                </a:solidFill>
              </a:rPr>
              <a:t>pride of life</a:t>
            </a:r>
            <a:r>
              <a:rPr lang="en-US" sz="2600" dirty="0">
                <a:solidFill>
                  <a:schemeClr val="tx1"/>
                </a:solidFill>
              </a:rPr>
              <a:t>, is not from the Father, but is from the world…” (vs. 16)</a:t>
            </a:r>
          </a:p>
        </p:txBody>
      </p:sp>
      <p:cxnSp>
        <p:nvCxnSpPr>
          <p:cNvPr id="9" name="Straight Connector 8">
            <a:extLst>
              <a:ext uri="{FF2B5EF4-FFF2-40B4-BE49-F238E27FC236}">
                <a16:creationId xmlns:a16="http://schemas.microsoft.com/office/drawing/2014/main" id="{5FB0647C-D668-4309-AFEB-C81AA94CF305}"/>
              </a:ext>
            </a:extLst>
          </p:cNvPr>
          <p:cNvCxnSpPr>
            <a:cxnSpLocks/>
          </p:cNvCxnSpPr>
          <p:nvPr/>
        </p:nvCxnSpPr>
        <p:spPr>
          <a:xfrm>
            <a:off x="838200" y="1514901"/>
            <a:ext cx="8559800"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4" name="Picture 3">
            <a:extLst>
              <a:ext uri="{FF2B5EF4-FFF2-40B4-BE49-F238E27FC236}">
                <a16:creationId xmlns:a16="http://schemas.microsoft.com/office/drawing/2014/main" id="{6B271893-4C1C-4147-B6F0-FC138D58926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537" b="92683" l="2597" r="92208">
                        <a14:foregroundMark x1="57143" y1="81707" x2="40260" y2="74390"/>
                        <a14:foregroundMark x1="53247" y1="59756" x2="29870" y2="82927"/>
                        <a14:foregroundMark x1="48052" y1="53659" x2="23377" y2="71951"/>
                        <a14:foregroundMark x1="35065" y1="58537" x2="71373" y2="76966"/>
                        <a14:foregroundMark x1="19481" y1="71951" x2="18182" y2="84146"/>
                        <a14:foregroundMark x1="48052" y1="23171" x2="64935" y2="31707"/>
                        <a14:foregroundMark x1="66234" y1="34146" x2="18182" y2="35366"/>
                        <a14:foregroundMark x1="48052" y1="17073" x2="75325" y2="46341"/>
                        <a14:foregroundMark x1="41558" y1="19512" x2="19481" y2="24390"/>
                        <a14:foregroundMark x1="35065" y1="20732" x2="18963" y2="36692"/>
                        <a14:foregroundMark x1="37662" y1="10976" x2="83117" y2="37805"/>
                        <a14:foregroundMark x1="80519" y1="40244" x2="90909" y2="62195"/>
                        <a14:foregroundMark x1="90909" y1="52439" x2="93506" y2="60976"/>
                        <a14:foregroundMark x1="77922" y1="68293" x2="77922" y2="77442"/>
                        <a14:foregroundMark x1="74026" y1="73171" x2="59740" y2="60976"/>
                        <a14:foregroundMark x1="53247" y1="93902" x2="46753" y2="91463"/>
                        <a14:foregroundMark x1="57143" y1="9756" x2="45455" y2="8537"/>
                        <a14:foregroundMark x1="5195" y1="47561" x2="5195" y2="52439"/>
                        <a14:foregroundMark x1="5195" y1="46341" x2="5195" y2="47561"/>
                        <a14:foregroundMark x1="14286" y1="79268" x2="16883" y2="81707"/>
                        <a14:foregroundMark x1="83117" y1="79268" x2="83117" y2="79268"/>
                        <a14:foregroundMark x1="2597" y1="52439" x2="2597" y2="52439"/>
                        <a14:backgroundMark x1="2597" y1="32927" x2="0" y2="42683"/>
                        <a14:backgroundMark x1="87013" y1="84146" x2="84416" y2="86585"/>
                        <a14:backgroundMark x1="1299" y1="47561" x2="1299" y2="47561"/>
                        <a14:backgroundMark x1="0" y1="52439" x2="0" y2="52439"/>
                      </a14:backgroundRemoval>
                    </a14:imgEffect>
                    <a14:imgEffect>
                      <a14:colorTemperature colorTemp="5600"/>
                    </a14:imgEffect>
                  </a14:imgLayer>
                </a14:imgProps>
              </a:ext>
              <a:ext uri="{28A0092B-C50C-407E-A947-70E740481C1C}">
                <a14:useLocalDpi xmlns:a14="http://schemas.microsoft.com/office/drawing/2010/main" val="0"/>
              </a:ext>
            </a:extLst>
          </a:blip>
          <a:stretch>
            <a:fillRect/>
          </a:stretch>
        </p:blipFill>
        <p:spPr>
          <a:xfrm>
            <a:off x="11234727" y="5842535"/>
            <a:ext cx="957273" cy="1019434"/>
          </a:xfrm>
          <a:prstGeom prst="rect">
            <a:avLst/>
          </a:prstGeom>
        </p:spPr>
      </p:pic>
    </p:spTree>
    <p:extLst>
      <p:ext uri="{BB962C8B-B14F-4D97-AF65-F5344CB8AC3E}">
        <p14:creationId xmlns:p14="http://schemas.microsoft.com/office/powerpoint/2010/main" val="1370727155"/>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shadeToTitle="1">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632-FC1E-490E-897A-57E7EF6F4E78}"/>
              </a:ext>
            </a:extLst>
          </p:cNvPr>
          <p:cNvSpPr>
            <a:spLocks noGrp="1"/>
          </p:cNvSpPr>
          <p:nvPr>
            <p:ph type="title"/>
          </p:nvPr>
        </p:nvSpPr>
        <p:spPr>
          <a:xfrm>
            <a:off x="677334" y="609600"/>
            <a:ext cx="8830560" cy="1320800"/>
          </a:xfrm>
        </p:spPr>
        <p:txBody>
          <a:bodyPr/>
          <a:lstStyle/>
          <a:p>
            <a:r>
              <a:rPr lang="en-US" dirty="0">
                <a:solidFill>
                  <a:schemeClr val="tx1"/>
                </a:solidFill>
              </a:rPr>
              <a:t>A Corrupt and Dark World</a:t>
            </a:r>
          </a:p>
        </p:txBody>
      </p:sp>
      <p:sp>
        <p:nvSpPr>
          <p:cNvPr id="13" name="Content Placeholder 2">
            <a:extLst>
              <a:ext uri="{FF2B5EF4-FFF2-40B4-BE49-F238E27FC236}">
                <a16:creationId xmlns:a16="http://schemas.microsoft.com/office/drawing/2014/main" id="{E7C750C0-1812-4958-B4B6-2FF0B4BA06AA}"/>
              </a:ext>
            </a:extLst>
          </p:cNvPr>
          <p:cNvSpPr>
            <a:spLocks noGrp="1"/>
          </p:cNvSpPr>
          <p:nvPr>
            <p:ph idx="1"/>
          </p:nvPr>
        </p:nvSpPr>
        <p:spPr>
          <a:xfrm>
            <a:off x="342900" y="1854521"/>
            <a:ext cx="9715500" cy="4928834"/>
          </a:xfrm>
        </p:spPr>
        <p:txBody>
          <a:bodyPr>
            <a:normAutofit/>
          </a:bodyPr>
          <a:lstStyle/>
          <a:p>
            <a:pPr marL="0" indent="0" defTabSz="463550">
              <a:spcBef>
                <a:spcPts val="0"/>
              </a:spcBef>
              <a:buNone/>
            </a:pPr>
            <a:r>
              <a:rPr lang="en-US" sz="2600" dirty="0">
                <a:solidFill>
                  <a:schemeClr val="tx1"/>
                </a:solidFill>
              </a:rPr>
              <a:t>Eph. 5:8 “for </a:t>
            </a:r>
            <a:r>
              <a:rPr lang="en-US" sz="2600" u="sng" dirty="0">
                <a:solidFill>
                  <a:schemeClr val="tx1"/>
                </a:solidFill>
              </a:rPr>
              <a:t>you were formerly darkness</a:t>
            </a:r>
            <a:r>
              <a:rPr lang="en-US" sz="2600" dirty="0">
                <a:solidFill>
                  <a:schemeClr val="tx1"/>
                </a:solidFill>
              </a:rPr>
              <a:t>, but now you are Light in the Lord…”</a:t>
            </a:r>
          </a:p>
          <a:p>
            <a:pPr marL="0" indent="0" defTabSz="463550">
              <a:spcBef>
                <a:spcPts val="0"/>
              </a:spcBef>
              <a:buNone/>
            </a:pPr>
            <a:endParaRPr lang="en-US" sz="2600" dirty="0">
              <a:solidFill>
                <a:schemeClr val="tx1"/>
              </a:solidFill>
            </a:endParaRPr>
          </a:p>
          <a:p>
            <a:pPr marL="0" indent="0" defTabSz="463550">
              <a:spcBef>
                <a:spcPts val="0"/>
              </a:spcBef>
              <a:buNone/>
            </a:pPr>
            <a:r>
              <a:rPr lang="en-US" sz="2600" dirty="0">
                <a:solidFill>
                  <a:schemeClr val="tx1"/>
                </a:solidFill>
              </a:rPr>
              <a:t>1Pet. 2:9 “But you are a chosen race, a royal priesthood, a holy nation, a people for God’s own possession, so that you may proclaim the excellencies of Him </a:t>
            </a:r>
            <a:r>
              <a:rPr lang="en-US" sz="2600" u="sng" dirty="0">
                <a:solidFill>
                  <a:schemeClr val="tx1"/>
                </a:solidFill>
              </a:rPr>
              <a:t>who has called you out of darkness into His marvelous light</a:t>
            </a:r>
            <a:r>
              <a:rPr lang="en-US" sz="2600" dirty="0">
                <a:solidFill>
                  <a:schemeClr val="tx1"/>
                </a:solidFill>
              </a:rPr>
              <a:t>.”</a:t>
            </a:r>
          </a:p>
          <a:p>
            <a:pPr marL="0" indent="0" defTabSz="463550">
              <a:spcBef>
                <a:spcPts val="0"/>
              </a:spcBef>
              <a:buNone/>
            </a:pPr>
            <a:endParaRPr lang="en-US" sz="2600" dirty="0">
              <a:solidFill>
                <a:schemeClr val="tx1"/>
              </a:solidFill>
            </a:endParaRPr>
          </a:p>
          <a:p>
            <a:pPr marL="0" indent="0" defTabSz="463550">
              <a:spcBef>
                <a:spcPts val="0"/>
              </a:spcBef>
              <a:buNone/>
            </a:pPr>
            <a:r>
              <a:rPr lang="en-US" sz="2600" dirty="0">
                <a:solidFill>
                  <a:schemeClr val="tx1"/>
                </a:solidFill>
              </a:rPr>
              <a:t>The world is described as “corrupt” and “dark”.  We need to be “in” the world, but we are not to be “of” the world.</a:t>
            </a:r>
          </a:p>
        </p:txBody>
      </p:sp>
      <p:cxnSp>
        <p:nvCxnSpPr>
          <p:cNvPr id="9" name="Straight Connector 8">
            <a:extLst>
              <a:ext uri="{FF2B5EF4-FFF2-40B4-BE49-F238E27FC236}">
                <a16:creationId xmlns:a16="http://schemas.microsoft.com/office/drawing/2014/main" id="{5FB0647C-D668-4309-AFEB-C81AA94CF305}"/>
              </a:ext>
            </a:extLst>
          </p:cNvPr>
          <p:cNvCxnSpPr>
            <a:cxnSpLocks/>
          </p:cNvCxnSpPr>
          <p:nvPr/>
        </p:nvCxnSpPr>
        <p:spPr>
          <a:xfrm>
            <a:off x="838200" y="1514901"/>
            <a:ext cx="8559800"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4" name="Picture 3">
            <a:extLst>
              <a:ext uri="{FF2B5EF4-FFF2-40B4-BE49-F238E27FC236}">
                <a16:creationId xmlns:a16="http://schemas.microsoft.com/office/drawing/2014/main" id="{6B271893-4C1C-4147-B6F0-FC138D58926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537" b="92683" l="2597" r="92208">
                        <a14:foregroundMark x1="57143" y1="81707" x2="40260" y2="74390"/>
                        <a14:foregroundMark x1="53247" y1="59756" x2="29870" y2="82927"/>
                        <a14:foregroundMark x1="48052" y1="53659" x2="23377" y2="71951"/>
                        <a14:foregroundMark x1="35065" y1="58537" x2="71373" y2="76966"/>
                        <a14:foregroundMark x1="19481" y1="71951" x2="18182" y2="84146"/>
                        <a14:foregroundMark x1="48052" y1="23171" x2="64935" y2="31707"/>
                        <a14:foregroundMark x1="66234" y1="34146" x2="18182" y2="35366"/>
                        <a14:foregroundMark x1="48052" y1="17073" x2="75325" y2="46341"/>
                        <a14:foregroundMark x1="41558" y1="19512" x2="19481" y2="24390"/>
                        <a14:foregroundMark x1="35065" y1="20732" x2="18963" y2="36692"/>
                        <a14:foregroundMark x1="37662" y1="10976" x2="83117" y2="37805"/>
                        <a14:foregroundMark x1="80519" y1="40244" x2="90909" y2="62195"/>
                        <a14:foregroundMark x1="90909" y1="52439" x2="93506" y2="60976"/>
                        <a14:foregroundMark x1="77922" y1="68293" x2="77922" y2="77442"/>
                        <a14:foregroundMark x1="74026" y1="73171" x2="59740" y2="60976"/>
                        <a14:foregroundMark x1="53247" y1="93902" x2="46753" y2="91463"/>
                        <a14:foregroundMark x1="57143" y1="9756" x2="45455" y2="8537"/>
                        <a14:foregroundMark x1="5195" y1="47561" x2="5195" y2="52439"/>
                        <a14:foregroundMark x1="5195" y1="46341" x2="5195" y2="47561"/>
                        <a14:foregroundMark x1="14286" y1="79268" x2="16883" y2="81707"/>
                        <a14:foregroundMark x1="83117" y1="79268" x2="83117" y2="79268"/>
                        <a14:foregroundMark x1="2597" y1="52439" x2="2597" y2="52439"/>
                        <a14:backgroundMark x1="2597" y1="32927" x2="0" y2="42683"/>
                        <a14:backgroundMark x1="87013" y1="84146" x2="84416" y2="86585"/>
                        <a14:backgroundMark x1="1299" y1="47561" x2="1299" y2="47561"/>
                        <a14:backgroundMark x1="0" y1="52439" x2="0" y2="52439"/>
                      </a14:backgroundRemoval>
                    </a14:imgEffect>
                    <a14:imgEffect>
                      <a14:colorTemperature colorTemp="5600"/>
                    </a14:imgEffect>
                  </a14:imgLayer>
                </a14:imgProps>
              </a:ext>
              <a:ext uri="{28A0092B-C50C-407E-A947-70E740481C1C}">
                <a14:useLocalDpi xmlns:a14="http://schemas.microsoft.com/office/drawing/2010/main" val="0"/>
              </a:ext>
            </a:extLst>
          </a:blip>
          <a:stretch>
            <a:fillRect/>
          </a:stretch>
        </p:blipFill>
        <p:spPr>
          <a:xfrm>
            <a:off x="11234727" y="5842535"/>
            <a:ext cx="957273" cy="1019434"/>
          </a:xfrm>
          <a:prstGeom prst="rect">
            <a:avLst/>
          </a:prstGeom>
        </p:spPr>
      </p:pic>
    </p:spTree>
    <p:extLst>
      <p:ext uri="{BB962C8B-B14F-4D97-AF65-F5344CB8AC3E}">
        <p14:creationId xmlns:p14="http://schemas.microsoft.com/office/powerpoint/2010/main" val="627242909"/>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shadeToTitle="1">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632-FC1E-490E-897A-57E7EF6F4E78}"/>
              </a:ext>
            </a:extLst>
          </p:cNvPr>
          <p:cNvSpPr>
            <a:spLocks noGrp="1"/>
          </p:cNvSpPr>
          <p:nvPr>
            <p:ph type="title"/>
          </p:nvPr>
        </p:nvSpPr>
        <p:spPr/>
        <p:txBody>
          <a:bodyPr/>
          <a:lstStyle/>
          <a:p>
            <a:r>
              <a:rPr lang="en-US" dirty="0">
                <a:solidFill>
                  <a:schemeClr val="tx1"/>
                </a:solidFill>
              </a:rPr>
              <a:t>You Are Salt (Matt. 5:13)</a:t>
            </a:r>
          </a:p>
        </p:txBody>
      </p:sp>
      <p:sp>
        <p:nvSpPr>
          <p:cNvPr id="13" name="Content Placeholder 2">
            <a:extLst>
              <a:ext uri="{FF2B5EF4-FFF2-40B4-BE49-F238E27FC236}">
                <a16:creationId xmlns:a16="http://schemas.microsoft.com/office/drawing/2014/main" id="{E7C750C0-1812-4958-B4B6-2FF0B4BA06AA}"/>
              </a:ext>
            </a:extLst>
          </p:cNvPr>
          <p:cNvSpPr>
            <a:spLocks noGrp="1"/>
          </p:cNvSpPr>
          <p:nvPr>
            <p:ph idx="1"/>
          </p:nvPr>
        </p:nvSpPr>
        <p:spPr>
          <a:xfrm>
            <a:off x="385888" y="1920240"/>
            <a:ext cx="9321800" cy="4862299"/>
          </a:xfrm>
        </p:spPr>
        <p:txBody>
          <a:bodyPr>
            <a:normAutofit/>
          </a:bodyPr>
          <a:lstStyle/>
          <a:p>
            <a:pPr marL="0" indent="0" defTabSz="463550">
              <a:spcBef>
                <a:spcPts val="0"/>
              </a:spcBef>
              <a:buNone/>
            </a:pPr>
            <a:r>
              <a:rPr lang="en-US" sz="2600" dirty="0">
                <a:solidFill>
                  <a:schemeClr val="tx1"/>
                </a:solidFill>
              </a:rPr>
              <a:t>“</a:t>
            </a:r>
            <a:r>
              <a:rPr lang="en-US" sz="2600" u="sng" dirty="0">
                <a:solidFill>
                  <a:schemeClr val="tx1"/>
                </a:solidFill>
              </a:rPr>
              <a:t>You are the salt of the earth</a:t>
            </a:r>
            <a:r>
              <a:rPr lang="en-US" sz="2600" dirty="0">
                <a:solidFill>
                  <a:schemeClr val="tx1"/>
                </a:solidFill>
              </a:rPr>
              <a:t>; but if the salt has </a:t>
            </a:r>
          </a:p>
          <a:p>
            <a:pPr marL="0" indent="0" defTabSz="463550">
              <a:spcBef>
                <a:spcPts val="0"/>
              </a:spcBef>
              <a:buNone/>
            </a:pPr>
            <a:r>
              <a:rPr lang="en-US" sz="2600" dirty="0">
                <a:solidFill>
                  <a:schemeClr val="tx1"/>
                </a:solidFill>
              </a:rPr>
              <a:t>become tasteless, how can it be made salty again? </a:t>
            </a:r>
          </a:p>
          <a:p>
            <a:pPr marL="0" indent="0" defTabSz="463550">
              <a:spcBef>
                <a:spcPts val="0"/>
              </a:spcBef>
              <a:buNone/>
            </a:pPr>
            <a:r>
              <a:rPr lang="en-US" sz="2600" dirty="0">
                <a:solidFill>
                  <a:schemeClr val="tx1"/>
                </a:solidFill>
              </a:rPr>
              <a:t>It is no longer good for anything, except to be </a:t>
            </a:r>
          </a:p>
          <a:p>
            <a:pPr marL="0" indent="0" defTabSz="463550">
              <a:spcBef>
                <a:spcPts val="0"/>
              </a:spcBef>
              <a:buNone/>
            </a:pPr>
            <a:r>
              <a:rPr lang="en-US" sz="2600" dirty="0">
                <a:solidFill>
                  <a:schemeClr val="tx1"/>
                </a:solidFill>
              </a:rPr>
              <a:t>thrown out and trampled under foot by men.</a:t>
            </a:r>
          </a:p>
          <a:p>
            <a:pPr marL="0" indent="0" defTabSz="463550">
              <a:spcBef>
                <a:spcPts val="0"/>
              </a:spcBef>
              <a:buNone/>
            </a:pPr>
            <a:endParaRPr lang="en-US" sz="2600" dirty="0">
              <a:solidFill>
                <a:schemeClr val="tx1"/>
              </a:solidFill>
            </a:endParaRPr>
          </a:p>
          <a:p>
            <a:pPr defTabSz="463550">
              <a:spcBef>
                <a:spcPts val="0"/>
              </a:spcBef>
            </a:pPr>
            <a:r>
              <a:rPr lang="en-US" sz="2400" dirty="0">
                <a:solidFill>
                  <a:schemeClr val="tx1"/>
                </a:solidFill>
              </a:rPr>
              <a:t>A common household item</a:t>
            </a:r>
          </a:p>
          <a:p>
            <a:pPr defTabSz="463550">
              <a:spcBef>
                <a:spcPts val="0"/>
              </a:spcBef>
            </a:pPr>
            <a:r>
              <a:rPr lang="en-US" sz="2400" dirty="0">
                <a:solidFill>
                  <a:schemeClr val="tx1"/>
                </a:solidFill>
              </a:rPr>
              <a:t>Has Value</a:t>
            </a:r>
          </a:p>
          <a:p>
            <a:pPr defTabSz="463550">
              <a:spcBef>
                <a:spcPts val="0"/>
              </a:spcBef>
            </a:pPr>
            <a:r>
              <a:rPr lang="en-US" sz="2400" dirty="0">
                <a:solidFill>
                  <a:schemeClr val="tx1"/>
                </a:solidFill>
              </a:rPr>
              <a:t>A Preservative</a:t>
            </a:r>
          </a:p>
          <a:p>
            <a:pPr lvl="1" defTabSz="463550">
              <a:spcBef>
                <a:spcPts val="0"/>
              </a:spcBef>
            </a:pPr>
            <a:r>
              <a:rPr lang="en-US" sz="2400" dirty="0">
                <a:solidFill>
                  <a:schemeClr val="tx1"/>
                </a:solidFill>
              </a:rPr>
              <a:t>Must come into contact with the meat</a:t>
            </a:r>
          </a:p>
          <a:p>
            <a:pPr defTabSz="463550">
              <a:spcBef>
                <a:spcPts val="0"/>
              </a:spcBef>
            </a:pPr>
            <a:r>
              <a:rPr lang="en-US" sz="2400" dirty="0">
                <a:solidFill>
                  <a:schemeClr val="tx1"/>
                </a:solidFill>
              </a:rPr>
              <a:t>Can become “</a:t>
            </a:r>
            <a:r>
              <a:rPr lang="en-US" sz="2400" dirty="0" err="1">
                <a:solidFill>
                  <a:schemeClr val="tx1"/>
                </a:solidFill>
              </a:rPr>
              <a:t>unsalty</a:t>
            </a:r>
            <a:r>
              <a:rPr lang="en-US" sz="2400" dirty="0">
                <a:solidFill>
                  <a:schemeClr val="tx1"/>
                </a:solidFill>
              </a:rPr>
              <a:t>”/“tasteless”/“lose its savor”</a:t>
            </a:r>
          </a:p>
          <a:p>
            <a:pPr defTabSz="463550">
              <a:spcBef>
                <a:spcPts val="0"/>
              </a:spcBef>
            </a:pPr>
            <a:r>
              <a:rPr lang="en-US" sz="2400" dirty="0">
                <a:solidFill>
                  <a:schemeClr val="tx1"/>
                </a:solidFill>
              </a:rPr>
              <a:t>Gives Flavor</a:t>
            </a:r>
          </a:p>
          <a:p>
            <a:pPr defTabSz="463550">
              <a:spcBef>
                <a:spcPts val="0"/>
              </a:spcBef>
            </a:pPr>
            <a:r>
              <a:rPr lang="en-US" sz="2400" dirty="0">
                <a:solidFill>
                  <a:schemeClr val="tx1"/>
                </a:solidFill>
              </a:rPr>
              <a:t>Creates Thirst</a:t>
            </a:r>
          </a:p>
        </p:txBody>
      </p:sp>
      <p:cxnSp>
        <p:nvCxnSpPr>
          <p:cNvPr id="9" name="Straight Connector 8">
            <a:extLst>
              <a:ext uri="{FF2B5EF4-FFF2-40B4-BE49-F238E27FC236}">
                <a16:creationId xmlns:a16="http://schemas.microsoft.com/office/drawing/2014/main" id="{5FB0647C-D668-4309-AFEB-C81AA94CF305}"/>
              </a:ext>
            </a:extLst>
          </p:cNvPr>
          <p:cNvCxnSpPr>
            <a:cxnSpLocks/>
          </p:cNvCxnSpPr>
          <p:nvPr/>
        </p:nvCxnSpPr>
        <p:spPr>
          <a:xfrm>
            <a:off x="838200" y="1514901"/>
            <a:ext cx="8559800"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4" name="Picture 3">
            <a:extLst>
              <a:ext uri="{FF2B5EF4-FFF2-40B4-BE49-F238E27FC236}">
                <a16:creationId xmlns:a16="http://schemas.microsoft.com/office/drawing/2014/main" id="{6B271893-4C1C-4147-B6F0-FC138D58926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537" b="92683" l="2597" r="92208">
                        <a14:foregroundMark x1="57143" y1="81707" x2="40260" y2="74390"/>
                        <a14:foregroundMark x1="53247" y1="59756" x2="29870" y2="82927"/>
                        <a14:foregroundMark x1="48052" y1="53659" x2="23377" y2="71951"/>
                        <a14:foregroundMark x1="35065" y1="58537" x2="71373" y2="76966"/>
                        <a14:foregroundMark x1="19481" y1="71951" x2="18182" y2="84146"/>
                        <a14:foregroundMark x1="48052" y1="23171" x2="64935" y2="31707"/>
                        <a14:foregroundMark x1="66234" y1="34146" x2="18182" y2="35366"/>
                        <a14:foregroundMark x1="48052" y1="17073" x2="75325" y2="46341"/>
                        <a14:foregroundMark x1="41558" y1="19512" x2="19481" y2="24390"/>
                        <a14:foregroundMark x1="35065" y1="20732" x2="18963" y2="36692"/>
                        <a14:foregroundMark x1="37662" y1="10976" x2="83117" y2="37805"/>
                        <a14:foregroundMark x1="80519" y1="40244" x2="90909" y2="62195"/>
                        <a14:foregroundMark x1="90909" y1="52439" x2="93506" y2="60976"/>
                        <a14:foregroundMark x1="77922" y1="68293" x2="77922" y2="77442"/>
                        <a14:foregroundMark x1="74026" y1="73171" x2="59740" y2="60976"/>
                        <a14:foregroundMark x1="53247" y1="93902" x2="46753" y2="91463"/>
                        <a14:foregroundMark x1="57143" y1="9756" x2="45455" y2="8537"/>
                        <a14:foregroundMark x1="5195" y1="47561" x2="5195" y2="52439"/>
                        <a14:foregroundMark x1="5195" y1="46341" x2="5195" y2="47561"/>
                        <a14:foregroundMark x1="14286" y1="79268" x2="16883" y2="81707"/>
                        <a14:foregroundMark x1="83117" y1="79268" x2="83117" y2="79268"/>
                        <a14:foregroundMark x1="2597" y1="52439" x2="2597" y2="52439"/>
                        <a14:backgroundMark x1="2597" y1="32927" x2="0" y2="42683"/>
                        <a14:backgroundMark x1="87013" y1="84146" x2="84416" y2="86585"/>
                        <a14:backgroundMark x1="1299" y1="47561" x2="1299" y2="47561"/>
                        <a14:backgroundMark x1="0" y1="52439" x2="0" y2="52439"/>
                      </a14:backgroundRemoval>
                    </a14:imgEffect>
                    <a14:imgEffect>
                      <a14:colorTemperature colorTemp="5600"/>
                    </a14:imgEffect>
                  </a14:imgLayer>
                </a14:imgProps>
              </a:ext>
              <a:ext uri="{28A0092B-C50C-407E-A947-70E740481C1C}">
                <a14:useLocalDpi xmlns:a14="http://schemas.microsoft.com/office/drawing/2010/main" val="0"/>
              </a:ext>
            </a:extLst>
          </a:blip>
          <a:stretch>
            <a:fillRect/>
          </a:stretch>
        </p:blipFill>
        <p:spPr>
          <a:xfrm>
            <a:off x="11234727" y="5842535"/>
            <a:ext cx="957273" cy="1019434"/>
          </a:xfrm>
          <a:prstGeom prst="rect">
            <a:avLst/>
          </a:prstGeom>
        </p:spPr>
      </p:pic>
      <p:pic>
        <p:nvPicPr>
          <p:cNvPr id="6" name="Picture 5">
            <a:extLst>
              <a:ext uri="{FF2B5EF4-FFF2-40B4-BE49-F238E27FC236}">
                <a16:creationId xmlns:a16="http://schemas.microsoft.com/office/drawing/2014/main" id="{80399431-CFF4-4EF6-AB77-160579A5B2C3}"/>
              </a:ext>
            </a:extLst>
          </p:cNvPr>
          <p:cNvPicPr>
            <a:picLocks noChangeAspect="1"/>
          </p:cNvPicPr>
          <p:nvPr/>
        </p:nvPicPr>
        <p:blipFill>
          <a:blip r:embed="rId4"/>
          <a:stretch>
            <a:fillRect/>
          </a:stretch>
        </p:blipFill>
        <p:spPr>
          <a:xfrm>
            <a:off x="8285411" y="2141914"/>
            <a:ext cx="2475598" cy="1855693"/>
          </a:xfrm>
          <a:prstGeom prst="rect">
            <a:avLst/>
          </a:prstGeom>
        </p:spPr>
      </p:pic>
    </p:spTree>
    <p:extLst>
      <p:ext uri="{BB962C8B-B14F-4D97-AF65-F5344CB8AC3E}">
        <p14:creationId xmlns:p14="http://schemas.microsoft.com/office/powerpoint/2010/main" val="3629391900"/>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shadeToTitle="1">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632-FC1E-490E-897A-57E7EF6F4E78}"/>
              </a:ext>
            </a:extLst>
          </p:cNvPr>
          <p:cNvSpPr>
            <a:spLocks noGrp="1"/>
          </p:cNvSpPr>
          <p:nvPr>
            <p:ph type="title"/>
          </p:nvPr>
        </p:nvSpPr>
        <p:spPr/>
        <p:txBody>
          <a:bodyPr/>
          <a:lstStyle/>
          <a:p>
            <a:r>
              <a:rPr lang="en-US" dirty="0">
                <a:solidFill>
                  <a:schemeClr val="tx1"/>
                </a:solidFill>
              </a:rPr>
              <a:t>You are Light (Matt. 5:14-16)</a:t>
            </a:r>
          </a:p>
        </p:txBody>
      </p:sp>
      <p:sp>
        <p:nvSpPr>
          <p:cNvPr id="13" name="Content Placeholder 2">
            <a:extLst>
              <a:ext uri="{FF2B5EF4-FFF2-40B4-BE49-F238E27FC236}">
                <a16:creationId xmlns:a16="http://schemas.microsoft.com/office/drawing/2014/main" id="{E7C750C0-1812-4958-B4B6-2FF0B4BA06AA}"/>
              </a:ext>
            </a:extLst>
          </p:cNvPr>
          <p:cNvSpPr>
            <a:spLocks noGrp="1"/>
          </p:cNvSpPr>
          <p:nvPr>
            <p:ph idx="1"/>
          </p:nvPr>
        </p:nvSpPr>
        <p:spPr>
          <a:xfrm>
            <a:off x="385888" y="1920240"/>
            <a:ext cx="9321800" cy="4862299"/>
          </a:xfrm>
        </p:spPr>
        <p:txBody>
          <a:bodyPr>
            <a:normAutofit/>
          </a:bodyPr>
          <a:lstStyle/>
          <a:p>
            <a:pPr marL="0" indent="0" defTabSz="463550">
              <a:spcBef>
                <a:spcPts val="0"/>
              </a:spcBef>
              <a:buNone/>
            </a:pPr>
            <a:r>
              <a:rPr lang="en-US" sz="2600" dirty="0">
                <a:solidFill>
                  <a:schemeClr val="tx1"/>
                </a:solidFill>
              </a:rPr>
              <a:t>Matt. 5:14-16 “</a:t>
            </a:r>
            <a:r>
              <a:rPr lang="en-US" sz="2600" u="sng" dirty="0">
                <a:solidFill>
                  <a:schemeClr val="tx1"/>
                </a:solidFill>
              </a:rPr>
              <a:t>You are the light of the world</a:t>
            </a:r>
            <a:r>
              <a:rPr lang="en-US" sz="2600" dirty="0">
                <a:solidFill>
                  <a:schemeClr val="tx1"/>
                </a:solidFill>
              </a:rPr>
              <a:t>. A city set on a hill cannot be hidden; nor does anyone light a lamp and put it under a basket, but on the lampstand, and </a:t>
            </a:r>
            <a:r>
              <a:rPr lang="en-US" sz="2600" u="sng" dirty="0">
                <a:solidFill>
                  <a:schemeClr val="tx1"/>
                </a:solidFill>
              </a:rPr>
              <a:t>it gives light to all</a:t>
            </a:r>
            <a:r>
              <a:rPr lang="en-US" sz="2600" dirty="0">
                <a:solidFill>
                  <a:schemeClr val="tx1"/>
                </a:solidFill>
              </a:rPr>
              <a:t> who are in the house. </a:t>
            </a:r>
            <a:r>
              <a:rPr lang="en-US" sz="2600" u="sng" dirty="0">
                <a:solidFill>
                  <a:schemeClr val="tx1"/>
                </a:solidFill>
              </a:rPr>
              <a:t>Let your light shine before men in such a way that they may see your good works</a:t>
            </a:r>
            <a:r>
              <a:rPr lang="en-US" sz="2600" dirty="0">
                <a:solidFill>
                  <a:schemeClr val="tx1"/>
                </a:solidFill>
              </a:rPr>
              <a:t>, and glorify your Father who is in heaven.”</a:t>
            </a:r>
          </a:p>
          <a:p>
            <a:pPr marL="0" indent="0" defTabSz="463550">
              <a:spcBef>
                <a:spcPts val="0"/>
              </a:spcBef>
              <a:buNone/>
            </a:pPr>
            <a:endParaRPr lang="en-US" sz="2600" dirty="0">
              <a:solidFill>
                <a:schemeClr val="tx1"/>
              </a:solidFill>
            </a:endParaRPr>
          </a:p>
          <a:p>
            <a:pPr marL="0" indent="0" defTabSz="463550">
              <a:spcBef>
                <a:spcPts val="0"/>
              </a:spcBef>
              <a:buNone/>
            </a:pPr>
            <a:endParaRPr lang="en-US" sz="2600" dirty="0">
              <a:solidFill>
                <a:schemeClr val="tx1"/>
              </a:solidFill>
            </a:endParaRPr>
          </a:p>
        </p:txBody>
      </p:sp>
      <p:cxnSp>
        <p:nvCxnSpPr>
          <p:cNvPr id="9" name="Straight Connector 8">
            <a:extLst>
              <a:ext uri="{FF2B5EF4-FFF2-40B4-BE49-F238E27FC236}">
                <a16:creationId xmlns:a16="http://schemas.microsoft.com/office/drawing/2014/main" id="{5FB0647C-D668-4309-AFEB-C81AA94CF305}"/>
              </a:ext>
            </a:extLst>
          </p:cNvPr>
          <p:cNvCxnSpPr>
            <a:cxnSpLocks/>
          </p:cNvCxnSpPr>
          <p:nvPr/>
        </p:nvCxnSpPr>
        <p:spPr>
          <a:xfrm>
            <a:off x="838200" y="1514901"/>
            <a:ext cx="8559800"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4" name="Picture 3">
            <a:extLst>
              <a:ext uri="{FF2B5EF4-FFF2-40B4-BE49-F238E27FC236}">
                <a16:creationId xmlns:a16="http://schemas.microsoft.com/office/drawing/2014/main" id="{6B271893-4C1C-4147-B6F0-FC138D58926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537" b="92683" l="2597" r="92208">
                        <a14:foregroundMark x1="57143" y1="81707" x2="40260" y2="74390"/>
                        <a14:foregroundMark x1="53247" y1="59756" x2="29870" y2="82927"/>
                        <a14:foregroundMark x1="48052" y1="53659" x2="23377" y2="71951"/>
                        <a14:foregroundMark x1="35065" y1="58537" x2="71373" y2="76966"/>
                        <a14:foregroundMark x1="19481" y1="71951" x2="18182" y2="84146"/>
                        <a14:foregroundMark x1="48052" y1="23171" x2="64935" y2="31707"/>
                        <a14:foregroundMark x1="66234" y1="34146" x2="18182" y2="35366"/>
                        <a14:foregroundMark x1="48052" y1="17073" x2="75325" y2="46341"/>
                        <a14:foregroundMark x1="41558" y1="19512" x2="19481" y2="24390"/>
                        <a14:foregroundMark x1="35065" y1="20732" x2="18963" y2="36692"/>
                        <a14:foregroundMark x1="37662" y1="10976" x2="83117" y2="37805"/>
                        <a14:foregroundMark x1="80519" y1="40244" x2="90909" y2="62195"/>
                        <a14:foregroundMark x1="90909" y1="52439" x2="93506" y2="60976"/>
                        <a14:foregroundMark x1="77922" y1="68293" x2="77922" y2="77442"/>
                        <a14:foregroundMark x1="74026" y1="73171" x2="59740" y2="60976"/>
                        <a14:foregroundMark x1="53247" y1="93902" x2="46753" y2="91463"/>
                        <a14:foregroundMark x1="57143" y1="9756" x2="45455" y2="8537"/>
                        <a14:foregroundMark x1="5195" y1="47561" x2="5195" y2="52439"/>
                        <a14:foregroundMark x1="5195" y1="46341" x2="5195" y2="47561"/>
                        <a14:foregroundMark x1="14286" y1="79268" x2="16883" y2="81707"/>
                        <a14:foregroundMark x1="83117" y1="79268" x2="83117" y2="79268"/>
                        <a14:foregroundMark x1="2597" y1="52439" x2="2597" y2="52439"/>
                        <a14:backgroundMark x1="2597" y1="32927" x2="0" y2="42683"/>
                        <a14:backgroundMark x1="87013" y1="84146" x2="84416" y2="86585"/>
                        <a14:backgroundMark x1="1299" y1="47561" x2="1299" y2="47561"/>
                        <a14:backgroundMark x1="0" y1="52439" x2="0" y2="52439"/>
                      </a14:backgroundRemoval>
                    </a14:imgEffect>
                    <a14:imgEffect>
                      <a14:colorTemperature colorTemp="5600"/>
                    </a14:imgEffect>
                  </a14:imgLayer>
                </a14:imgProps>
              </a:ext>
              <a:ext uri="{28A0092B-C50C-407E-A947-70E740481C1C}">
                <a14:useLocalDpi xmlns:a14="http://schemas.microsoft.com/office/drawing/2010/main" val="0"/>
              </a:ext>
            </a:extLst>
          </a:blip>
          <a:stretch>
            <a:fillRect/>
          </a:stretch>
        </p:blipFill>
        <p:spPr>
          <a:xfrm>
            <a:off x="11234727" y="5842535"/>
            <a:ext cx="957273" cy="1019434"/>
          </a:xfrm>
          <a:prstGeom prst="rect">
            <a:avLst/>
          </a:prstGeom>
        </p:spPr>
      </p:pic>
      <p:pic>
        <p:nvPicPr>
          <p:cNvPr id="3" name="Picture 2">
            <a:extLst>
              <a:ext uri="{FF2B5EF4-FFF2-40B4-BE49-F238E27FC236}">
                <a16:creationId xmlns:a16="http://schemas.microsoft.com/office/drawing/2014/main" id="{96DCB0AF-6B69-4465-A6B0-4B4EE08D9A45}"/>
              </a:ext>
            </a:extLst>
          </p:cNvPr>
          <p:cNvPicPr>
            <a:picLocks noChangeAspect="1"/>
          </p:cNvPicPr>
          <p:nvPr/>
        </p:nvPicPr>
        <p:blipFill rotWithShape="1">
          <a:blip r:embed="rId4"/>
          <a:srcRect l="7133" r="7795"/>
          <a:stretch/>
        </p:blipFill>
        <p:spPr>
          <a:xfrm>
            <a:off x="6096000" y="4134352"/>
            <a:ext cx="3543242" cy="2417493"/>
          </a:xfrm>
          <a:prstGeom prst="rect">
            <a:avLst/>
          </a:prstGeom>
        </p:spPr>
      </p:pic>
    </p:spTree>
    <p:extLst>
      <p:ext uri="{BB962C8B-B14F-4D97-AF65-F5344CB8AC3E}">
        <p14:creationId xmlns:p14="http://schemas.microsoft.com/office/powerpoint/2010/main" val="3233447218"/>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5628</TotalTime>
  <Words>1879</Words>
  <Application>Microsoft Office PowerPoint</Application>
  <PresentationFormat>Widescreen</PresentationFormat>
  <Paragraphs>170</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Khmer UI</vt:lpstr>
      <vt:lpstr>Trebuchet MS</vt:lpstr>
      <vt:lpstr>Wingdings 3</vt:lpstr>
      <vt:lpstr>Facet</vt:lpstr>
      <vt:lpstr>PowerPoint Presentation</vt:lpstr>
      <vt:lpstr>THE DISCIPLES RELATIONSHIP:</vt:lpstr>
      <vt:lpstr>THE DISCIPLES RELATIONSHIP TO THE WORLD:</vt:lpstr>
      <vt:lpstr>LESSON 11: Salt &amp; Light The Disciple’s Influence</vt:lpstr>
      <vt:lpstr>Salt and Light – Lesson 11 Outline</vt:lpstr>
      <vt:lpstr>A Corrupt and Dark World</vt:lpstr>
      <vt:lpstr>A Corrupt and Dark World</vt:lpstr>
      <vt:lpstr>You Are Salt (Matt. 5:13)</vt:lpstr>
      <vt:lpstr>You are Light (Matt. 5:14-16)</vt:lpstr>
      <vt:lpstr>Light</vt:lpstr>
      <vt:lpstr>Light</vt:lpstr>
      <vt:lpstr>Light</vt:lpstr>
      <vt:lpstr>Light</vt:lpstr>
      <vt:lpstr>Light Reveals, Illuminates, &amp; Drives Away Darkness</vt:lpstr>
      <vt:lpstr>Light Gives Guidance</vt:lpstr>
      <vt:lpstr>Light Gives Guidance</vt:lpstr>
      <vt:lpstr>Light Warms and Comforts</vt:lpstr>
      <vt:lpstr>Light Draws Those Out of Darkness</vt:lpstr>
      <vt:lpstr>Maintaining Our Influence</vt:lpstr>
      <vt:lpstr>Questions to Consider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Thornton, Robert</dc:creator>
  <cp:lastModifiedBy>Brown, Jeremy</cp:lastModifiedBy>
  <cp:revision>186</cp:revision>
  <dcterms:created xsi:type="dcterms:W3CDTF">2019-04-01T23:59:38Z</dcterms:created>
  <dcterms:modified xsi:type="dcterms:W3CDTF">2019-06-19T21:17:51Z</dcterms:modified>
</cp:coreProperties>
</file>